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9.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0.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1.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2.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80" r:id="rId5"/>
    <p:sldMasterId id="2147483683" r:id="rId6"/>
    <p:sldMasterId id="2147483689" r:id="rId7"/>
    <p:sldMasterId id="2147483702" r:id="rId8"/>
    <p:sldMasterId id="2147483709" r:id="rId9"/>
    <p:sldMasterId id="2147483717" r:id="rId10"/>
    <p:sldMasterId id="2147483722" r:id="rId11"/>
    <p:sldMasterId id="2147483728" r:id="rId12"/>
    <p:sldMasterId id="2147483731" r:id="rId13"/>
    <p:sldMasterId id="2147483737" r:id="rId14"/>
    <p:sldMasterId id="2147483750" r:id="rId15"/>
    <p:sldMasterId id="2147483756" r:id="rId16"/>
    <p:sldMasterId id="2147483763" r:id="rId17"/>
  </p:sldMasterIdLst>
  <p:notesMasterIdLst>
    <p:notesMasterId r:id="rId30"/>
  </p:notesMasterIdLst>
  <p:sldIdLst>
    <p:sldId id="1610" r:id="rId18"/>
    <p:sldId id="1451" r:id="rId19"/>
    <p:sldId id="552" r:id="rId20"/>
    <p:sldId id="1621" r:id="rId21"/>
    <p:sldId id="1620" r:id="rId22"/>
    <p:sldId id="1618" r:id="rId23"/>
    <p:sldId id="1609" r:id="rId24"/>
    <p:sldId id="1456" r:id="rId25"/>
    <p:sldId id="1457" r:id="rId26"/>
    <p:sldId id="1617" r:id="rId27"/>
    <p:sldId id="1616" r:id="rId28"/>
    <p:sldId id="1410"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pos="240" userDrawn="1">
          <p15:clr>
            <a:srgbClr val="A4A3A4"/>
          </p15:clr>
        </p15:guide>
        <p15:guide id="11" pos="2880" userDrawn="1">
          <p15:clr>
            <a:srgbClr val="A4A3A4"/>
          </p15:clr>
        </p15:guide>
        <p15:guide id="15" pos="5544" userDrawn="1">
          <p15:clr>
            <a:srgbClr val="A4A3A4"/>
          </p15:clr>
        </p15:guide>
        <p15:guide id="18" pos="5592" userDrawn="1">
          <p15:clr>
            <a:srgbClr val="A4A3A4"/>
          </p15:clr>
        </p15:guide>
        <p15:guide id="19" pos="4608" userDrawn="1">
          <p15:clr>
            <a:srgbClr val="A4A3A4"/>
          </p15:clr>
        </p15:guide>
        <p15:guide id="21" orient="horz" pos="69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0D0132-32B0-F6CB-840D-F8AC13DDD6CE}" name="Mason McGuire" initials="MM" userId="S::mmcguire@usnrg.com::b18d2b09-eb4d-480f-996b-27bf8934f2af" providerId="AD"/>
  <p188:author id="{34FD7E37-3E72-E4A5-97B6-3F053DE4E320}" name="Dustin Cabrera" initials="DC" userId="S::dcabrera@roth.com::83c34408-03d6-4bbf-ad0d-53e39e3081e1" providerId="AD"/>
  <p188:author id="{9A11167D-9AE2-649F-75CE-F78735ACF445}" name="James Masters" initials="JM" userId="S::james.masters@val-adv.com::5e615530-dd15-4783-9da7-221908f3ad08" providerId="AD"/>
  <p188:author id="{903C8188-3316-D583-345A-AF628E45A088}" name="John Schick" initials="JS" userId="S::jschick@roth.com::e56ad6a1-5538-4621-892f-8f3376e08bfc" providerId="AD"/>
  <p188:author id="{2AB937D8-7F49-0C2D-17FF-70D559389930}" name="Colten Schick" initials="CS" userId="S::cschick@roth.com::23c4b86b-0d83-4d7b-8b97-957d54cec261" providerId="AD"/>
  <p188:author id="{7222BCF9-4598-9D0D-1C2C-33F3E8649EFA}" name="Trina Vu" initials="TV" userId="S::tvu@roth.com::c99b969f-e2f7-49a2-be9c-7170f67d1e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77F"/>
    <a:srgbClr val="B1DFFF"/>
    <a:srgbClr val="00487A"/>
    <a:srgbClr val="336600"/>
    <a:srgbClr val="996600"/>
    <a:srgbClr val="993300"/>
    <a:srgbClr val="A50021"/>
    <a:srgbClr val="4D4D4D"/>
    <a:srgbClr val="993366"/>
    <a:srgbClr val="7FAE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2670"/>
      </p:cViewPr>
      <p:guideLst>
        <p:guide pos="240"/>
        <p:guide pos="2880"/>
        <p:guide pos="5544"/>
        <p:guide pos="5592"/>
        <p:guide pos="4608"/>
        <p:guide orient="horz" pos="6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Smith" userId="fe37eb1d-a3f7-44fd-bf8e-ac487580410c" providerId="ADAL" clId="{0FD56DD3-076D-48E5-8BBF-A46DCBF12476}"/>
    <pc:docChg chg="undo custSel modSld">
      <pc:chgData name="Ryan Smith" userId="fe37eb1d-a3f7-44fd-bf8e-ac487580410c" providerId="ADAL" clId="{0FD56DD3-076D-48E5-8BBF-A46DCBF12476}" dt="2024-09-24T19:10:32.150" v="1458" actId="108"/>
      <pc:docMkLst>
        <pc:docMk/>
      </pc:docMkLst>
      <pc:sldChg chg="modSp mod">
        <pc:chgData name="Ryan Smith" userId="fe37eb1d-a3f7-44fd-bf8e-ac487580410c" providerId="ADAL" clId="{0FD56DD3-076D-48E5-8BBF-A46DCBF12476}" dt="2024-09-24T18:37:31.847" v="1265" actId="20577"/>
        <pc:sldMkLst>
          <pc:docMk/>
          <pc:sldMk cId="259962925" sldId="552"/>
        </pc:sldMkLst>
        <pc:graphicFrameChg chg="modGraphic">
          <ac:chgData name="Ryan Smith" userId="fe37eb1d-a3f7-44fd-bf8e-ac487580410c" providerId="ADAL" clId="{0FD56DD3-076D-48E5-8BBF-A46DCBF12476}" dt="2024-09-24T18:37:31.847" v="1265" actId="20577"/>
          <ac:graphicFrameMkLst>
            <pc:docMk/>
            <pc:sldMk cId="259962925" sldId="552"/>
            <ac:graphicFrameMk id="3" creationId="{975040B2-62F2-B29E-980C-4827C7572955}"/>
          </ac:graphicFrameMkLst>
        </pc:graphicFrameChg>
        <pc:cxnChg chg="mod">
          <ac:chgData name="Ryan Smith" userId="fe37eb1d-a3f7-44fd-bf8e-ac487580410c" providerId="ADAL" clId="{0FD56DD3-076D-48E5-8BBF-A46DCBF12476}" dt="2024-09-24T18:35:49.490" v="1249" actId="1076"/>
          <ac:cxnSpMkLst>
            <pc:docMk/>
            <pc:sldMk cId="259962925" sldId="552"/>
            <ac:cxnSpMk id="38" creationId="{50A4806B-E37C-4F32-C097-5DF5FACD7B80}"/>
          </ac:cxnSpMkLst>
        </pc:cxnChg>
      </pc:sldChg>
      <pc:sldChg chg="modSp mod">
        <pc:chgData name="Ryan Smith" userId="fe37eb1d-a3f7-44fd-bf8e-ac487580410c" providerId="ADAL" clId="{0FD56DD3-076D-48E5-8BBF-A46DCBF12476}" dt="2024-09-24T19:10:32.150" v="1458" actId="108"/>
        <pc:sldMkLst>
          <pc:docMk/>
          <pc:sldMk cId="22276557" sldId="1410"/>
        </pc:sldMkLst>
        <pc:spChg chg="mod">
          <ac:chgData name="Ryan Smith" userId="fe37eb1d-a3f7-44fd-bf8e-ac487580410c" providerId="ADAL" clId="{0FD56DD3-076D-48E5-8BBF-A46DCBF12476}" dt="2024-09-24T19:10:08.617" v="1453" actId="115"/>
          <ac:spMkLst>
            <pc:docMk/>
            <pc:sldMk cId="22276557" sldId="1410"/>
            <ac:spMk id="56" creationId="{00E2EE71-A275-8067-CA35-12015B59D3EA}"/>
          </ac:spMkLst>
        </pc:spChg>
        <pc:spChg chg="mod">
          <ac:chgData name="Ryan Smith" userId="fe37eb1d-a3f7-44fd-bf8e-ac487580410c" providerId="ADAL" clId="{0FD56DD3-076D-48E5-8BBF-A46DCBF12476}" dt="2024-09-24T19:10:11.299" v="1454" actId="108"/>
          <ac:spMkLst>
            <pc:docMk/>
            <pc:sldMk cId="22276557" sldId="1410"/>
            <ac:spMk id="57" creationId="{10BD019C-C7E8-D15B-C74B-5876A1FC4269}"/>
          </ac:spMkLst>
        </pc:spChg>
        <pc:spChg chg="mod">
          <ac:chgData name="Ryan Smith" userId="fe37eb1d-a3f7-44fd-bf8e-ac487580410c" providerId="ADAL" clId="{0FD56DD3-076D-48E5-8BBF-A46DCBF12476}" dt="2024-09-24T19:10:17.072" v="1456" actId="108"/>
          <ac:spMkLst>
            <pc:docMk/>
            <pc:sldMk cId="22276557" sldId="1410"/>
            <ac:spMk id="58" creationId="{AA374A26-7AA8-D71D-41ED-0FB68E9A2174}"/>
          </ac:spMkLst>
        </pc:spChg>
        <pc:spChg chg="mod">
          <ac:chgData name="Ryan Smith" userId="fe37eb1d-a3f7-44fd-bf8e-ac487580410c" providerId="ADAL" clId="{0FD56DD3-076D-48E5-8BBF-A46DCBF12476}" dt="2024-09-24T19:10:28.992" v="1457" actId="108"/>
          <ac:spMkLst>
            <pc:docMk/>
            <pc:sldMk cId="22276557" sldId="1410"/>
            <ac:spMk id="59" creationId="{F3B7F2B7-E35F-78EC-FB40-FD7AA5F2C37E}"/>
          </ac:spMkLst>
        </pc:spChg>
        <pc:spChg chg="mod">
          <ac:chgData name="Ryan Smith" userId="fe37eb1d-a3f7-44fd-bf8e-ac487580410c" providerId="ADAL" clId="{0FD56DD3-076D-48E5-8BBF-A46DCBF12476}" dt="2024-09-24T19:10:13.825" v="1455" actId="108"/>
          <ac:spMkLst>
            <pc:docMk/>
            <pc:sldMk cId="22276557" sldId="1410"/>
            <ac:spMk id="60" creationId="{34A1613E-B411-FDC1-11E4-D0CB1877310A}"/>
          </ac:spMkLst>
        </pc:spChg>
        <pc:spChg chg="mod">
          <ac:chgData name="Ryan Smith" userId="fe37eb1d-a3f7-44fd-bf8e-ac487580410c" providerId="ADAL" clId="{0FD56DD3-076D-48E5-8BBF-A46DCBF12476}" dt="2024-09-24T19:10:32.150" v="1458" actId="108"/>
          <ac:spMkLst>
            <pc:docMk/>
            <pc:sldMk cId="22276557" sldId="1410"/>
            <ac:spMk id="61" creationId="{479BAB48-1F9E-9B5E-DB01-5358756EC095}"/>
          </ac:spMkLst>
        </pc:spChg>
      </pc:sldChg>
      <pc:sldChg chg="modSp mod">
        <pc:chgData name="Ryan Smith" userId="fe37eb1d-a3f7-44fd-bf8e-ac487580410c" providerId="ADAL" clId="{0FD56DD3-076D-48E5-8BBF-A46DCBF12476}" dt="2024-09-24T19:07:40.235" v="1445" actId="6549"/>
        <pc:sldMkLst>
          <pc:docMk/>
          <pc:sldMk cId="1431218006" sldId="1457"/>
        </pc:sldMkLst>
        <pc:graphicFrameChg chg="modGraphic">
          <ac:chgData name="Ryan Smith" userId="fe37eb1d-a3f7-44fd-bf8e-ac487580410c" providerId="ADAL" clId="{0FD56DD3-076D-48E5-8BBF-A46DCBF12476}" dt="2024-09-24T19:07:40.235" v="1445" actId="6549"/>
          <ac:graphicFrameMkLst>
            <pc:docMk/>
            <pc:sldMk cId="1431218006" sldId="1457"/>
            <ac:graphicFrameMk id="3" creationId="{36C9741B-503D-2E1C-3C7A-56EE0FF78A0B}"/>
          </ac:graphicFrameMkLst>
        </pc:graphicFrameChg>
      </pc:sldChg>
      <pc:sldChg chg="modSp mod">
        <pc:chgData name="Ryan Smith" userId="fe37eb1d-a3f7-44fd-bf8e-ac487580410c" providerId="ADAL" clId="{0FD56DD3-076D-48E5-8BBF-A46DCBF12476}" dt="2024-09-24T19:06:50.887" v="1444" actId="20577"/>
        <pc:sldMkLst>
          <pc:docMk/>
          <pc:sldMk cId="1033682069" sldId="1609"/>
        </pc:sldMkLst>
        <pc:spChg chg="mod">
          <ac:chgData name="Ryan Smith" userId="fe37eb1d-a3f7-44fd-bf8e-ac487580410c" providerId="ADAL" clId="{0FD56DD3-076D-48E5-8BBF-A46DCBF12476}" dt="2024-09-24T18:21:23.917" v="699" actId="20577"/>
          <ac:spMkLst>
            <pc:docMk/>
            <pc:sldMk cId="1033682069" sldId="1609"/>
            <ac:spMk id="3" creationId="{ACD65D14-B1EA-E2EE-7557-28F0872A3829}"/>
          </ac:spMkLst>
        </pc:spChg>
        <pc:spChg chg="mod">
          <ac:chgData name="Ryan Smith" userId="fe37eb1d-a3f7-44fd-bf8e-ac487580410c" providerId="ADAL" clId="{0FD56DD3-076D-48E5-8BBF-A46DCBF12476}" dt="2024-09-24T19:06:50.887" v="1444" actId="20577"/>
          <ac:spMkLst>
            <pc:docMk/>
            <pc:sldMk cId="1033682069" sldId="1609"/>
            <ac:spMk id="5" creationId="{652F7647-B709-56DF-C812-DE5901EDC925}"/>
          </ac:spMkLst>
        </pc:spChg>
        <pc:spChg chg="mod">
          <ac:chgData name="Ryan Smith" userId="fe37eb1d-a3f7-44fd-bf8e-ac487580410c" providerId="ADAL" clId="{0FD56DD3-076D-48E5-8BBF-A46DCBF12476}" dt="2024-09-24T18:22:14.430" v="801" actId="20577"/>
          <ac:spMkLst>
            <pc:docMk/>
            <pc:sldMk cId="1033682069" sldId="1609"/>
            <ac:spMk id="16" creationId="{CE06A96E-000B-474E-843C-79B9CB921B7D}"/>
          </ac:spMkLst>
        </pc:spChg>
        <pc:spChg chg="mod">
          <ac:chgData name="Ryan Smith" userId="fe37eb1d-a3f7-44fd-bf8e-ac487580410c" providerId="ADAL" clId="{0FD56DD3-076D-48E5-8BBF-A46DCBF12476}" dt="2024-09-24T19:06:11.154" v="1443" actId="20577"/>
          <ac:spMkLst>
            <pc:docMk/>
            <pc:sldMk cId="1033682069" sldId="1609"/>
            <ac:spMk id="27" creationId="{5D5BDC0B-BC2E-DEB5-34E0-88B94CD52840}"/>
          </ac:spMkLst>
        </pc:spChg>
        <pc:spChg chg="mod">
          <ac:chgData name="Ryan Smith" userId="fe37eb1d-a3f7-44fd-bf8e-ac487580410c" providerId="ADAL" clId="{0FD56DD3-076D-48E5-8BBF-A46DCBF12476}" dt="2024-09-24T18:21:06.525" v="663" actId="20577"/>
          <ac:spMkLst>
            <pc:docMk/>
            <pc:sldMk cId="1033682069" sldId="1609"/>
            <ac:spMk id="28" creationId="{3F6D1E52-D4B7-226D-C259-05B8407FB893}"/>
          </ac:spMkLst>
        </pc:spChg>
        <pc:graphicFrameChg chg="modGraphic">
          <ac:chgData name="Ryan Smith" userId="fe37eb1d-a3f7-44fd-bf8e-ac487580410c" providerId="ADAL" clId="{0FD56DD3-076D-48E5-8BBF-A46DCBF12476}" dt="2024-09-24T18:40:23.430" v="1314" actId="255"/>
          <ac:graphicFrameMkLst>
            <pc:docMk/>
            <pc:sldMk cId="1033682069" sldId="1609"/>
            <ac:graphicFrameMk id="2" creationId="{B0E5F31F-FA08-849D-72A0-25BDEFA80E44}"/>
          </ac:graphicFrameMkLst>
        </pc:graphicFrameChg>
      </pc:sldChg>
      <pc:sldChg chg="modSp mod">
        <pc:chgData name="Ryan Smith" userId="fe37eb1d-a3f7-44fd-bf8e-ac487580410c" providerId="ADAL" clId="{0FD56DD3-076D-48E5-8BBF-A46DCBF12476}" dt="2024-09-24T18:42:06.451" v="1416" actId="20577"/>
        <pc:sldMkLst>
          <pc:docMk/>
          <pc:sldMk cId="738268865" sldId="1617"/>
        </pc:sldMkLst>
        <pc:spChg chg="mod">
          <ac:chgData name="Ryan Smith" userId="fe37eb1d-a3f7-44fd-bf8e-ac487580410c" providerId="ADAL" clId="{0FD56DD3-076D-48E5-8BBF-A46DCBF12476}" dt="2024-09-24T18:25:34.461" v="1170" actId="20577"/>
          <ac:spMkLst>
            <pc:docMk/>
            <pc:sldMk cId="738268865" sldId="1617"/>
            <ac:spMk id="27" creationId="{2BB89D95-CB12-0B7D-FDBE-A10D73B95E18}"/>
          </ac:spMkLst>
        </pc:spChg>
        <pc:spChg chg="mod">
          <ac:chgData name="Ryan Smith" userId="fe37eb1d-a3f7-44fd-bf8e-ac487580410c" providerId="ADAL" clId="{0FD56DD3-076D-48E5-8BBF-A46DCBF12476}" dt="2024-09-24T18:25:49.355" v="1171" actId="6549"/>
          <ac:spMkLst>
            <pc:docMk/>
            <pc:sldMk cId="738268865" sldId="1617"/>
            <ac:spMk id="28" creationId="{25707C54-5BE4-AC4F-B50C-B4BB89401069}"/>
          </ac:spMkLst>
        </pc:spChg>
        <pc:spChg chg="mod">
          <ac:chgData name="Ryan Smith" userId="fe37eb1d-a3f7-44fd-bf8e-ac487580410c" providerId="ADAL" clId="{0FD56DD3-076D-48E5-8BBF-A46DCBF12476}" dt="2024-09-24T18:42:06.451" v="1416" actId="20577"/>
          <ac:spMkLst>
            <pc:docMk/>
            <pc:sldMk cId="738268865" sldId="1617"/>
            <ac:spMk id="29" creationId="{A8BAFED1-595C-D14C-A3EF-272B8D8EF45D}"/>
          </ac:spMkLst>
        </pc:spChg>
      </pc:sldChg>
      <pc:sldChg chg="modSp mod">
        <pc:chgData name="Ryan Smith" userId="fe37eb1d-a3f7-44fd-bf8e-ac487580410c" providerId="ADAL" clId="{0FD56DD3-076D-48E5-8BBF-A46DCBF12476}" dt="2024-09-24T19:05:21.339" v="1434" actId="20577"/>
        <pc:sldMkLst>
          <pc:docMk/>
          <pc:sldMk cId="4257718933" sldId="1618"/>
        </pc:sldMkLst>
        <pc:spChg chg="mod">
          <ac:chgData name="Ryan Smith" userId="fe37eb1d-a3f7-44fd-bf8e-ac487580410c" providerId="ADAL" clId="{0FD56DD3-076D-48E5-8BBF-A46DCBF12476}" dt="2024-09-24T18:20:50.438" v="652" actId="1036"/>
          <ac:spMkLst>
            <pc:docMk/>
            <pc:sldMk cId="4257718933" sldId="1618"/>
            <ac:spMk id="3" creationId="{D4170D32-B21D-657E-4E59-B4A22940FE1E}"/>
          </ac:spMkLst>
        </pc:spChg>
        <pc:spChg chg="mod">
          <ac:chgData name="Ryan Smith" userId="fe37eb1d-a3f7-44fd-bf8e-ac487580410c" providerId="ADAL" clId="{0FD56DD3-076D-48E5-8BBF-A46DCBF12476}" dt="2024-09-24T18:34:41.779" v="1242" actId="1036"/>
          <ac:spMkLst>
            <pc:docMk/>
            <pc:sldMk cId="4257718933" sldId="1618"/>
            <ac:spMk id="4" creationId="{945A5C80-9582-68F1-EAA6-588DF4329480}"/>
          </ac:spMkLst>
        </pc:spChg>
        <pc:spChg chg="mod">
          <ac:chgData name="Ryan Smith" userId="fe37eb1d-a3f7-44fd-bf8e-ac487580410c" providerId="ADAL" clId="{0FD56DD3-076D-48E5-8BBF-A46DCBF12476}" dt="2024-09-24T18:34:41.779" v="1242" actId="1036"/>
          <ac:spMkLst>
            <pc:docMk/>
            <pc:sldMk cId="4257718933" sldId="1618"/>
            <ac:spMk id="5" creationId="{CE1EC15F-3A9D-3BE7-C3A3-269666B5788E}"/>
          </ac:spMkLst>
        </pc:spChg>
        <pc:spChg chg="mod">
          <ac:chgData name="Ryan Smith" userId="fe37eb1d-a3f7-44fd-bf8e-ac487580410c" providerId="ADAL" clId="{0FD56DD3-076D-48E5-8BBF-A46DCBF12476}" dt="2024-09-24T18:29:36.883" v="1204" actId="20577"/>
          <ac:spMkLst>
            <pc:docMk/>
            <pc:sldMk cId="4257718933" sldId="1618"/>
            <ac:spMk id="6" creationId="{056D59F3-498B-8120-0269-434EB3C74F47}"/>
          </ac:spMkLst>
        </pc:spChg>
        <pc:spChg chg="mod">
          <ac:chgData name="Ryan Smith" userId="fe37eb1d-a3f7-44fd-bf8e-ac487580410c" providerId="ADAL" clId="{0FD56DD3-076D-48E5-8BBF-A46DCBF12476}" dt="2024-09-24T18:20:42.989" v="634" actId="20577"/>
          <ac:spMkLst>
            <pc:docMk/>
            <pc:sldMk cId="4257718933" sldId="1618"/>
            <ac:spMk id="8" creationId="{28B4DB20-F3E0-FA87-1162-1D552DAAFBAF}"/>
          </ac:spMkLst>
        </pc:spChg>
        <pc:spChg chg="mod">
          <ac:chgData name="Ryan Smith" userId="fe37eb1d-a3f7-44fd-bf8e-ac487580410c" providerId="ADAL" clId="{0FD56DD3-076D-48E5-8BBF-A46DCBF12476}" dt="2024-09-24T18:20:50.438" v="652" actId="1036"/>
          <ac:spMkLst>
            <pc:docMk/>
            <pc:sldMk cId="4257718933" sldId="1618"/>
            <ac:spMk id="9" creationId="{70F12226-D747-CA6A-8F50-1C9690DEF11A}"/>
          </ac:spMkLst>
        </pc:spChg>
        <pc:spChg chg="mod">
          <ac:chgData name="Ryan Smith" userId="fe37eb1d-a3f7-44fd-bf8e-ac487580410c" providerId="ADAL" clId="{0FD56DD3-076D-48E5-8BBF-A46DCBF12476}" dt="2024-09-24T18:20:50.438" v="652" actId="1036"/>
          <ac:spMkLst>
            <pc:docMk/>
            <pc:sldMk cId="4257718933" sldId="1618"/>
            <ac:spMk id="10" creationId="{1AD987E6-C161-8BDB-BB1D-2AF7AE41099B}"/>
          </ac:spMkLst>
        </pc:spChg>
        <pc:spChg chg="mod">
          <ac:chgData name="Ryan Smith" userId="fe37eb1d-a3f7-44fd-bf8e-ac487580410c" providerId="ADAL" clId="{0FD56DD3-076D-48E5-8BBF-A46DCBF12476}" dt="2024-09-24T18:34:41.779" v="1242" actId="1036"/>
          <ac:spMkLst>
            <pc:docMk/>
            <pc:sldMk cId="4257718933" sldId="1618"/>
            <ac:spMk id="11" creationId="{EFC6C77D-53E9-71A9-7133-B954FD5C46AC}"/>
          </ac:spMkLst>
        </pc:spChg>
        <pc:spChg chg="mod">
          <ac:chgData name="Ryan Smith" userId="fe37eb1d-a3f7-44fd-bf8e-ac487580410c" providerId="ADAL" clId="{0FD56DD3-076D-48E5-8BBF-A46DCBF12476}" dt="2024-09-24T18:34:41.779" v="1242" actId="1036"/>
          <ac:spMkLst>
            <pc:docMk/>
            <pc:sldMk cId="4257718933" sldId="1618"/>
            <ac:spMk id="12" creationId="{1AE47CBC-84A6-4FD9-14F9-E6DA11D572FD}"/>
          </ac:spMkLst>
        </pc:spChg>
        <pc:spChg chg="mod">
          <ac:chgData name="Ryan Smith" userId="fe37eb1d-a3f7-44fd-bf8e-ac487580410c" providerId="ADAL" clId="{0FD56DD3-076D-48E5-8BBF-A46DCBF12476}" dt="2024-09-24T18:34:41.779" v="1242" actId="1036"/>
          <ac:spMkLst>
            <pc:docMk/>
            <pc:sldMk cId="4257718933" sldId="1618"/>
            <ac:spMk id="14" creationId="{6160FB17-7E8A-24E8-E6CE-184C061AB305}"/>
          </ac:spMkLst>
        </pc:spChg>
        <pc:spChg chg="mod">
          <ac:chgData name="Ryan Smith" userId="fe37eb1d-a3f7-44fd-bf8e-ac487580410c" providerId="ADAL" clId="{0FD56DD3-076D-48E5-8BBF-A46DCBF12476}" dt="2024-09-24T18:34:41.779" v="1242" actId="1036"/>
          <ac:spMkLst>
            <pc:docMk/>
            <pc:sldMk cId="4257718933" sldId="1618"/>
            <ac:spMk id="15" creationId="{3AD28DE0-0230-3198-6AF7-2CBC0C7E91C4}"/>
          </ac:spMkLst>
        </pc:spChg>
        <pc:spChg chg="mod">
          <ac:chgData name="Ryan Smith" userId="fe37eb1d-a3f7-44fd-bf8e-ac487580410c" providerId="ADAL" clId="{0FD56DD3-076D-48E5-8BBF-A46DCBF12476}" dt="2024-09-24T18:20:50.438" v="652" actId="1036"/>
          <ac:spMkLst>
            <pc:docMk/>
            <pc:sldMk cId="4257718933" sldId="1618"/>
            <ac:spMk id="29" creationId="{8501DB6A-7D82-3D78-8061-0B947950AEA6}"/>
          </ac:spMkLst>
        </pc:spChg>
        <pc:spChg chg="mod">
          <ac:chgData name="Ryan Smith" userId="fe37eb1d-a3f7-44fd-bf8e-ac487580410c" providerId="ADAL" clId="{0FD56DD3-076D-48E5-8BBF-A46DCBF12476}" dt="2024-09-24T18:20:50.438" v="652" actId="1036"/>
          <ac:spMkLst>
            <pc:docMk/>
            <pc:sldMk cId="4257718933" sldId="1618"/>
            <ac:spMk id="30" creationId="{F714A0A2-737F-0BDB-EE51-92951734DE54}"/>
          </ac:spMkLst>
        </pc:spChg>
        <pc:spChg chg="mod">
          <ac:chgData name="Ryan Smith" userId="fe37eb1d-a3f7-44fd-bf8e-ac487580410c" providerId="ADAL" clId="{0FD56DD3-076D-48E5-8BBF-A46DCBF12476}" dt="2024-09-24T18:20:50.438" v="652" actId="1036"/>
          <ac:spMkLst>
            <pc:docMk/>
            <pc:sldMk cId="4257718933" sldId="1618"/>
            <ac:spMk id="31" creationId="{280E89E8-6FCF-3D72-A3E1-039890A802F4}"/>
          </ac:spMkLst>
        </pc:spChg>
        <pc:spChg chg="mod">
          <ac:chgData name="Ryan Smith" userId="fe37eb1d-a3f7-44fd-bf8e-ac487580410c" providerId="ADAL" clId="{0FD56DD3-076D-48E5-8BBF-A46DCBF12476}" dt="2024-09-24T18:20:50.438" v="652" actId="1036"/>
          <ac:spMkLst>
            <pc:docMk/>
            <pc:sldMk cId="4257718933" sldId="1618"/>
            <ac:spMk id="32" creationId="{591492AD-15BC-5902-2C21-CFA5DB21CB76}"/>
          </ac:spMkLst>
        </pc:spChg>
        <pc:spChg chg="mod">
          <ac:chgData name="Ryan Smith" userId="fe37eb1d-a3f7-44fd-bf8e-ac487580410c" providerId="ADAL" clId="{0FD56DD3-076D-48E5-8BBF-A46DCBF12476}" dt="2024-09-24T18:20:50.438" v="652" actId="1036"/>
          <ac:spMkLst>
            <pc:docMk/>
            <pc:sldMk cId="4257718933" sldId="1618"/>
            <ac:spMk id="34" creationId="{D080570A-2C74-65CA-A81A-3A92CECE2D81}"/>
          </ac:spMkLst>
        </pc:spChg>
        <pc:spChg chg="mod">
          <ac:chgData name="Ryan Smith" userId="fe37eb1d-a3f7-44fd-bf8e-ac487580410c" providerId="ADAL" clId="{0FD56DD3-076D-48E5-8BBF-A46DCBF12476}" dt="2024-09-24T18:20:50.438" v="652" actId="1036"/>
          <ac:spMkLst>
            <pc:docMk/>
            <pc:sldMk cId="4257718933" sldId="1618"/>
            <ac:spMk id="35" creationId="{5A574C34-819B-5018-3A6E-DA657ED7AE1C}"/>
          </ac:spMkLst>
        </pc:spChg>
        <pc:spChg chg="mod">
          <ac:chgData name="Ryan Smith" userId="fe37eb1d-a3f7-44fd-bf8e-ac487580410c" providerId="ADAL" clId="{0FD56DD3-076D-48E5-8BBF-A46DCBF12476}" dt="2024-09-24T18:20:50.438" v="652" actId="1036"/>
          <ac:spMkLst>
            <pc:docMk/>
            <pc:sldMk cId="4257718933" sldId="1618"/>
            <ac:spMk id="36" creationId="{AB63DAEE-6B3B-255A-EDBD-E3484CA242E4}"/>
          </ac:spMkLst>
        </pc:spChg>
        <pc:spChg chg="mod">
          <ac:chgData name="Ryan Smith" userId="fe37eb1d-a3f7-44fd-bf8e-ac487580410c" providerId="ADAL" clId="{0FD56DD3-076D-48E5-8BBF-A46DCBF12476}" dt="2024-09-24T18:20:50.438" v="652" actId="1036"/>
          <ac:spMkLst>
            <pc:docMk/>
            <pc:sldMk cId="4257718933" sldId="1618"/>
            <ac:spMk id="37" creationId="{3D17D5B9-495D-9A2B-8FBE-974F99A96B11}"/>
          </ac:spMkLst>
        </pc:spChg>
        <pc:spChg chg="mod">
          <ac:chgData name="Ryan Smith" userId="fe37eb1d-a3f7-44fd-bf8e-ac487580410c" providerId="ADAL" clId="{0FD56DD3-076D-48E5-8BBF-A46DCBF12476}" dt="2024-09-24T18:20:50.438" v="652" actId="1036"/>
          <ac:spMkLst>
            <pc:docMk/>
            <pc:sldMk cId="4257718933" sldId="1618"/>
            <ac:spMk id="38" creationId="{5EB9E31D-5149-62E1-D5A3-8AC6B033C154}"/>
          </ac:spMkLst>
        </pc:spChg>
        <pc:graphicFrameChg chg="mod modGraphic">
          <ac:chgData name="Ryan Smith" userId="fe37eb1d-a3f7-44fd-bf8e-ac487580410c" providerId="ADAL" clId="{0FD56DD3-076D-48E5-8BBF-A46DCBF12476}" dt="2024-09-24T19:05:21.339" v="1434" actId="20577"/>
          <ac:graphicFrameMkLst>
            <pc:docMk/>
            <pc:sldMk cId="4257718933" sldId="1618"/>
            <ac:graphicFrameMk id="2" creationId="{155BD412-C204-57D4-4817-8B95123055B3}"/>
          </ac:graphicFrameMkLst>
        </pc:graphicFrameChg>
        <pc:graphicFrameChg chg="mod">
          <ac:chgData name="Ryan Smith" userId="fe37eb1d-a3f7-44fd-bf8e-ac487580410c" providerId="ADAL" clId="{0FD56DD3-076D-48E5-8BBF-A46DCBF12476}" dt="2024-09-24T18:34:41.779" v="1242" actId="1036"/>
          <ac:graphicFrameMkLst>
            <pc:docMk/>
            <pc:sldMk cId="4257718933" sldId="1618"/>
            <ac:graphicFrameMk id="7" creationId="{6EBCD5F2-DE5C-DB71-5413-944B6C981EC9}"/>
          </ac:graphicFrameMkLst>
        </pc:graphicFrameChg>
        <pc:picChg chg="mod">
          <ac:chgData name="Ryan Smith" userId="fe37eb1d-a3f7-44fd-bf8e-ac487580410c" providerId="ADAL" clId="{0FD56DD3-076D-48E5-8BBF-A46DCBF12476}" dt="2024-09-24T18:34:41.779" v="1242" actId="1036"/>
          <ac:picMkLst>
            <pc:docMk/>
            <pc:sldMk cId="4257718933" sldId="1618"/>
            <ac:picMk id="21" creationId="{BF078A68-960C-BD84-6807-B4F9AFDF05CE}"/>
          </ac:picMkLst>
        </pc:picChg>
        <pc:picChg chg="mod">
          <ac:chgData name="Ryan Smith" userId="fe37eb1d-a3f7-44fd-bf8e-ac487580410c" providerId="ADAL" clId="{0FD56DD3-076D-48E5-8BBF-A46DCBF12476}" dt="2024-09-24T18:34:41.779" v="1242" actId="1036"/>
          <ac:picMkLst>
            <pc:docMk/>
            <pc:sldMk cId="4257718933" sldId="1618"/>
            <ac:picMk id="23" creationId="{87219019-9AF8-8704-84B3-767BCEBFA93E}"/>
          </ac:picMkLst>
        </pc:picChg>
        <pc:picChg chg="mod">
          <ac:chgData name="Ryan Smith" userId="fe37eb1d-a3f7-44fd-bf8e-ac487580410c" providerId="ADAL" clId="{0FD56DD3-076D-48E5-8BBF-A46DCBF12476}" dt="2024-09-24T18:34:41.779" v="1242" actId="1036"/>
          <ac:picMkLst>
            <pc:docMk/>
            <pc:sldMk cId="4257718933" sldId="1618"/>
            <ac:picMk id="25" creationId="{AE7B2661-DF25-6DB0-EC20-43F03F0B6FC9}"/>
          </ac:picMkLst>
        </pc:picChg>
        <pc:picChg chg="mod">
          <ac:chgData name="Ryan Smith" userId="fe37eb1d-a3f7-44fd-bf8e-ac487580410c" providerId="ADAL" clId="{0FD56DD3-076D-48E5-8BBF-A46DCBF12476}" dt="2024-09-24T18:34:41.779" v="1242" actId="1036"/>
          <ac:picMkLst>
            <pc:docMk/>
            <pc:sldMk cId="4257718933" sldId="1618"/>
            <ac:picMk id="28" creationId="{DC72DFA4-50E3-E058-B1FF-F82ABC9BBAF9}"/>
          </ac:picMkLst>
        </pc:picChg>
      </pc:sldChg>
      <pc:sldChg chg="delSp modSp mod">
        <pc:chgData name="Ryan Smith" userId="fe37eb1d-a3f7-44fd-bf8e-ac487580410c" providerId="ADAL" clId="{0FD56DD3-076D-48E5-8BBF-A46DCBF12476}" dt="2024-09-24T18:29:11.082" v="1196" actId="20577"/>
        <pc:sldMkLst>
          <pc:docMk/>
          <pc:sldMk cId="4280482516" sldId="1621"/>
        </pc:sldMkLst>
        <pc:spChg chg="mod">
          <ac:chgData name="Ryan Smith" userId="fe37eb1d-a3f7-44fd-bf8e-ac487580410c" providerId="ADAL" clId="{0FD56DD3-076D-48E5-8BBF-A46DCBF12476}" dt="2024-09-24T18:28:26.252" v="1179" actId="1035"/>
          <ac:spMkLst>
            <pc:docMk/>
            <pc:sldMk cId="4280482516" sldId="1621"/>
            <ac:spMk id="34" creationId="{3256A00A-4149-A392-AC58-ADDC94D1219D}"/>
          </ac:spMkLst>
        </pc:spChg>
        <pc:spChg chg="mod">
          <ac:chgData name="Ryan Smith" userId="fe37eb1d-a3f7-44fd-bf8e-ac487580410c" providerId="ADAL" clId="{0FD56DD3-076D-48E5-8BBF-A46DCBF12476}" dt="2024-09-24T18:28:26.252" v="1179" actId="1035"/>
          <ac:spMkLst>
            <pc:docMk/>
            <pc:sldMk cId="4280482516" sldId="1621"/>
            <ac:spMk id="35" creationId="{EC792A60-1F93-7540-7C33-64B0968676C2}"/>
          </ac:spMkLst>
        </pc:spChg>
        <pc:spChg chg="mod">
          <ac:chgData name="Ryan Smith" userId="fe37eb1d-a3f7-44fd-bf8e-ac487580410c" providerId="ADAL" clId="{0FD56DD3-076D-48E5-8BBF-A46DCBF12476}" dt="2024-09-24T18:28:26.252" v="1179" actId="1035"/>
          <ac:spMkLst>
            <pc:docMk/>
            <pc:sldMk cId="4280482516" sldId="1621"/>
            <ac:spMk id="56" creationId="{52EF3362-49F6-B5C3-C839-11E8D45DDE52}"/>
          </ac:spMkLst>
        </pc:spChg>
        <pc:spChg chg="mod">
          <ac:chgData name="Ryan Smith" userId="fe37eb1d-a3f7-44fd-bf8e-ac487580410c" providerId="ADAL" clId="{0FD56DD3-076D-48E5-8BBF-A46DCBF12476}" dt="2024-09-24T18:28:26.252" v="1179" actId="1035"/>
          <ac:spMkLst>
            <pc:docMk/>
            <pc:sldMk cId="4280482516" sldId="1621"/>
            <ac:spMk id="57" creationId="{983AEAC5-06F0-9AE1-C261-1588A65006D3}"/>
          </ac:spMkLst>
        </pc:spChg>
        <pc:spChg chg="mod">
          <ac:chgData name="Ryan Smith" userId="fe37eb1d-a3f7-44fd-bf8e-ac487580410c" providerId="ADAL" clId="{0FD56DD3-076D-48E5-8BBF-A46DCBF12476}" dt="2024-09-24T18:29:11.082" v="1196" actId="20577"/>
          <ac:spMkLst>
            <pc:docMk/>
            <pc:sldMk cId="4280482516" sldId="1621"/>
            <ac:spMk id="58" creationId="{BC067105-06D1-316B-DD9E-B91274E38C54}"/>
          </ac:spMkLst>
        </pc:spChg>
        <pc:spChg chg="mod">
          <ac:chgData name="Ryan Smith" userId="fe37eb1d-a3f7-44fd-bf8e-ac487580410c" providerId="ADAL" clId="{0FD56DD3-076D-48E5-8BBF-A46DCBF12476}" dt="2024-09-24T18:15:51.069" v="198" actId="20577"/>
          <ac:spMkLst>
            <pc:docMk/>
            <pc:sldMk cId="4280482516" sldId="1621"/>
            <ac:spMk id="59" creationId="{49A7A8F6-2E3D-080D-0D08-DA2E81DE18AF}"/>
          </ac:spMkLst>
        </pc:spChg>
        <pc:spChg chg="mod">
          <ac:chgData name="Ryan Smith" userId="fe37eb1d-a3f7-44fd-bf8e-ac487580410c" providerId="ADAL" clId="{0FD56DD3-076D-48E5-8BBF-A46DCBF12476}" dt="2024-09-24T18:28:36.856" v="1180" actId="1076"/>
          <ac:spMkLst>
            <pc:docMk/>
            <pc:sldMk cId="4280482516" sldId="1621"/>
            <ac:spMk id="60" creationId="{738B0C92-1701-8C1E-440D-62444DFFDE8C}"/>
          </ac:spMkLst>
        </pc:spChg>
        <pc:spChg chg="mod">
          <ac:chgData name="Ryan Smith" userId="fe37eb1d-a3f7-44fd-bf8e-ac487580410c" providerId="ADAL" clId="{0FD56DD3-076D-48E5-8BBF-A46DCBF12476}" dt="2024-09-24T18:16:26.665" v="246" actId="20577"/>
          <ac:spMkLst>
            <pc:docMk/>
            <pc:sldMk cId="4280482516" sldId="1621"/>
            <ac:spMk id="61" creationId="{64F9E58B-64F9-1D61-D799-8134CA8C065E}"/>
          </ac:spMkLst>
        </pc:spChg>
        <pc:spChg chg="del">
          <ac:chgData name="Ryan Smith" userId="fe37eb1d-a3f7-44fd-bf8e-ac487580410c" providerId="ADAL" clId="{0FD56DD3-076D-48E5-8BBF-A46DCBF12476}" dt="2024-09-24T18:19:32.644" v="557" actId="478"/>
          <ac:spMkLst>
            <pc:docMk/>
            <pc:sldMk cId="4280482516" sldId="1621"/>
            <ac:spMk id="62" creationId="{74535D30-7B74-3CE4-D6C0-DE1B259DA53C}"/>
          </ac:spMkLst>
        </pc:spChg>
        <pc:grpChg chg="mod">
          <ac:chgData name="Ryan Smith" userId="fe37eb1d-a3f7-44fd-bf8e-ac487580410c" providerId="ADAL" clId="{0FD56DD3-076D-48E5-8BBF-A46DCBF12476}" dt="2024-09-24T18:28:26.252" v="1179" actId="1035"/>
          <ac:grpSpMkLst>
            <pc:docMk/>
            <pc:sldMk cId="4280482516" sldId="1621"/>
            <ac:grpSpMk id="5" creationId="{014D212A-F973-5290-1553-8F2C871B4E05}"/>
          </ac:grpSpMkLst>
        </pc:grpChg>
        <pc:grpChg chg="mod">
          <ac:chgData name="Ryan Smith" userId="fe37eb1d-a3f7-44fd-bf8e-ac487580410c" providerId="ADAL" clId="{0FD56DD3-076D-48E5-8BBF-A46DCBF12476}" dt="2024-09-24T18:28:47.288" v="1182" actId="1076"/>
          <ac:grpSpMkLst>
            <pc:docMk/>
            <pc:sldMk cId="4280482516" sldId="1621"/>
            <ac:grpSpMk id="23" creationId="{7985C5EF-4554-28C6-E198-357504E13CCB}"/>
          </ac:grpSpMkLst>
        </pc:grpChg>
        <pc:picChg chg="mod">
          <ac:chgData name="Ryan Smith" userId="fe37eb1d-a3f7-44fd-bf8e-ac487580410c" providerId="ADAL" clId="{0FD56DD3-076D-48E5-8BBF-A46DCBF12476}" dt="2024-09-24T18:28:26.252" v="1179" actId="1035"/>
          <ac:picMkLst>
            <pc:docMk/>
            <pc:sldMk cId="4280482516" sldId="1621"/>
            <ac:picMk id="65" creationId="{51C96187-8025-7F06-953C-B38385A5BC9C}"/>
          </ac:picMkLst>
        </pc:picChg>
        <pc:picChg chg="mod">
          <ac:chgData name="Ryan Smith" userId="fe37eb1d-a3f7-44fd-bf8e-ac487580410c" providerId="ADAL" clId="{0FD56DD3-076D-48E5-8BBF-A46DCBF12476}" dt="2024-09-24T18:28:26.252" v="1179" actId="1035"/>
          <ac:picMkLst>
            <pc:docMk/>
            <pc:sldMk cId="4280482516" sldId="1621"/>
            <ac:picMk id="66" creationId="{220BCB72-1452-8803-173A-2BC67DB98DE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1-9233-451F-A7AC-9C6F6E3CDB4F}"/>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9233-451F-A7AC-9C6F6E3CDB4F}"/>
              </c:ext>
            </c:extLst>
          </c:dPt>
          <c:dPt>
            <c:idx val="2"/>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1-939A-4533-8C41-6CF1909AEB98}"/>
              </c:ext>
            </c:extLst>
          </c:dPt>
          <c:dPt>
            <c:idx val="3"/>
            <c:bubble3D val="0"/>
            <c:spPr>
              <a:solidFill>
                <a:schemeClr val="tx1">
                  <a:lumMod val="65000"/>
                  <a:lumOff val="35000"/>
                </a:schemeClr>
              </a:solidFill>
              <a:ln w="19050">
                <a:solidFill>
                  <a:schemeClr val="lt1"/>
                </a:solidFill>
              </a:ln>
              <a:effectLst/>
            </c:spPr>
            <c:extLst>
              <c:ext xmlns:c16="http://schemas.microsoft.com/office/drawing/2014/chart" uri="{C3380CC4-5D6E-409C-BE32-E72D297353CC}">
                <c16:uniqueId val="{00000007-9233-451F-A7AC-9C6F6E3CDB4F}"/>
              </c:ext>
            </c:extLst>
          </c:dPt>
          <c:dPt>
            <c:idx val="4"/>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9-9233-451F-A7AC-9C6F6E3CDB4F}"/>
              </c:ext>
            </c:extLst>
          </c:dPt>
          <c:dPt>
            <c:idx val="5"/>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B-9233-451F-A7AC-9C6F6E3CDB4F}"/>
              </c:ext>
            </c:extLst>
          </c:dPt>
          <c:dPt>
            <c:idx val="6"/>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D-9233-451F-A7AC-9C6F6E3CDB4F}"/>
              </c:ext>
            </c:extLst>
          </c:dPt>
          <c:dPt>
            <c:idx val="7"/>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2-939A-4533-8C41-6CF1909AEB98}"/>
              </c:ext>
            </c:extLst>
          </c:dPt>
          <c:dLbls>
            <c:dLbl>
              <c:idx val="0"/>
              <c:layout>
                <c:manualLayout>
                  <c:x val="-0.13415813506610444"/>
                  <c:y val="9.0678764183353744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233-451F-A7AC-9C6F6E3CDB4F}"/>
                </c:ext>
              </c:extLst>
            </c:dLbl>
            <c:dLbl>
              <c:idx val="1"/>
              <c:layout>
                <c:manualLayout>
                  <c:x val="-0.12138116982171354"/>
                  <c:y val="-0.16226726222284354"/>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233-451F-A7AC-9C6F6E3CDB4F}"/>
                </c:ext>
              </c:extLst>
            </c:dLbl>
            <c:dLbl>
              <c:idx val="2"/>
              <c:layout>
                <c:manualLayout>
                  <c:x val="9.1378692398334474E-2"/>
                  <c:y val="-0.12408672993511573"/>
                </c:manualLayout>
              </c:layout>
              <c:spPr>
                <a:noFill/>
                <a:ln>
                  <a:noFill/>
                </a:ln>
                <a:effectLst/>
              </c:spPr>
              <c:txPr>
                <a:bodyPr rot="0" spcFirstLastPara="1" vertOverflow="ellipsis" vert="horz" wrap="square" lIns="38100" tIns="19050" rIns="38100" bIns="19050" anchor="ctr" anchorCtr="1">
                  <a:noAutofit/>
                </a:bodyPr>
                <a:lstStyle/>
                <a:p>
                  <a:pPr>
                    <a:defRPr sz="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181393921635451"/>
                      <c:h val="0.21252238784656538"/>
                    </c:manualLayout>
                  </c15:layout>
                </c:ext>
                <c:ext xmlns:c16="http://schemas.microsoft.com/office/drawing/2014/chart" uri="{C3380CC4-5D6E-409C-BE32-E72D297353CC}">
                  <c16:uniqueId val="{00000001-939A-4533-8C41-6CF1909AEB98}"/>
                </c:ext>
              </c:extLst>
            </c:dLbl>
            <c:dLbl>
              <c:idx val="3"/>
              <c:layout>
                <c:manualLayout>
                  <c:x val="0.10860420457732259"/>
                  <c:y val="-8.5906197647387841E-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233-451F-A7AC-9C6F6E3CDB4F}"/>
                </c:ext>
              </c:extLst>
            </c:dLbl>
            <c:dLbl>
              <c:idx val="4"/>
              <c:layout>
                <c:manualLayout>
                  <c:x val="1.5971206555488479E-3"/>
                  <c:y val="2.8635399215795831E-2"/>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2618837723738369"/>
                      <c:h val="0.17434185555883749"/>
                    </c:manualLayout>
                  </c15:layout>
                </c:ext>
                <c:ext xmlns:c16="http://schemas.microsoft.com/office/drawing/2014/chart" uri="{C3380CC4-5D6E-409C-BE32-E72D297353CC}">
                  <c16:uniqueId val="{00000009-9233-451F-A7AC-9C6F6E3CDB4F}"/>
                </c:ext>
              </c:extLst>
            </c:dLbl>
            <c:dLbl>
              <c:idx val="5"/>
              <c:layout>
                <c:manualLayout>
                  <c:x val="2.8748171799879509E-2"/>
                  <c:y val="-6.68159315035238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233-451F-A7AC-9C6F6E3CDB4F}"/>
                </c:ext>
              </c:extLst>
            </c:dLbl>
            <c:dLbl>
              <c:idx val="6"/>
              <c:layout>
                <c:manualLayout>
                  <c:x val="0.127769652443909"/>
                  <c:y val="-0.1288592964710816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9233-451F-A7AC-9C6F6E3CDB4F}"/>
                </c:ext>
              </c:extLst>
            </c:dLbl>
            <c:dLbl>
              <c:idx val="7"/>
              <c:layout>
                <c:manualLayout>
                  <c:x val="8.6244515399638566E-2"/>
                  <c:y val="0.16226726222284352"/>
                </c:manualLayout>
              </c:layout>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39A-4533-8C41-6CF1909AEB98}"/>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MRI's</c:v>
                </c:pt>
                <c:pt idx="1">
                  <c:v>Lifting Gas</c:v>
                </c:pt>
                <c:pt idx="2">
                  <c:v>Lab Applications</c:v>
                </c:pt>
                <c:pt idx="3">
                  <c:v>Welding</c:v>
                </c:pt>
                <c:pt idx="4">
                  <c:v>Leak Detection</c:v>
                </c:pt>
                <c:pt idx="5">
                  <c:v>Engineering Science</c:v>
                </c:pt>
                <c:pt idx="6">
                  <c:v>Semiconductors</c:v>
                </c:pt>
                <c:pt idx="7">
                  <c:v>Other</c:v>
                </c:pt>
              </c:strCache>
            </c:strRef>
          </c:cat>
          <c:val>
            <c:numRef>
              <c:f>Sheet1!$B$2:$B$9</c:f>
              <c:numCache>
                <c:formatCode>General</c:formatCode>
                <c:ptCount val="8"/>
                <c:pt idx="0">
                  <c:v>0.3</c:v>
                </c:pt>
                <c:pt idx="1">
                  <c:v>0.17</c:v>
                </c:pt>
                <c:pt idx="2">
                  <c:v>0.14000000000000001</c:v>
                </c:pt>
                <c:pt idx="3">
                  <c:v>0.09</c:v>
                </c:pt>
                <c:pt idx="4">
                  <c:v>0.05</c:v>
                </c:pt>
                <c:pt idx="5">
                  <c:v>0.06</c:v>
                </c:pt>
                <c:pt idx="6">
                  <c:v>0.05</c:v>
                </c:pt>
                <c:pt idx="7">
                  <c:v>0.14000000000000001</c:v>
                </c:pt>
              </c:numCache>
            </c:numRef>
          </c:val>
          <c:extLst>
            <c:ext xmlns:c16="http://schemas.microsoft.com/office/drawing/2014/chart" uri="{C3380CC4-5D6E-409C-BE32-E72D297353CC}">
              <c16:uniqueId val="{00000000-939A-4533-8C41-6CF1909AEB9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6435"/>
          </a:xfrm>
          <a:prstGeom prst="rect">
            <a:avLst/>
          </a:prstGeom>
        </p:spPr>
        <p:txBody>
          <a:bodyPr vert="horz" lIns="93175" tIns="46587" rIns="93175" bIns="46587" rtlCol="0"/>
          <a:lstStyle>
            <a:lvl1pPr algn="r">
              <a:defRPr sz="1200"/>
            </a:lvl1pPr>
          </a:lstStyle>
          <a:p>
            <a:fld id="{A3E81E0E-B31D-40C6-A3A0-956FF43BFE6D}" type="datetimeFigureOut">
              <a:rPr lang="en-US" smtClean="0"/>
              <a:t>9/24/2024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4"/>
          </a:xfrm>
          <a:prstGeom prst="rect">
            <a:avLst/>
          </a:prstGeom>
        </p:spPr>
        <p:txBody>
          <a:bodyPr vert="horz" lIns="93175" tIns="46587" rIns="93175" bIns="46587" rtlCol="0" anchor="b"/>
          <a:lstStyle>
            <a:lvl1pPr algn="r">
              <a:defRPr sz="1200"/>
            </a:lvl1pPr>
          </a:lstStyle>
          <a:p>
            <a:fld id="{8973431D-A3F3-404C-A0C6-8C79F5277791}" type="slidenum">
              <a:rPr lang="en-US" smtClean="0"/>
              <a:t>‹#›</a:t>
            </a:fld>
            <a:endParaRPr lang="en-US"/>
          </a:p>
        </p:txBody>
      </p:sp>
    </p:spTree>
    <p:extLst>
      <p:ext uri="{BB962C8B-B14F-4D97-AF65-F5344CB8AC3E}">
        <p14:creationId xmlns:p14="http://schemas.microsoft.com/office/powerpoint/2010/main" val="55067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73431D-A3F3-404C-A0C6-8C79F5277791}" type="slidenum">
              <a:rPr lang="en-US" smtClean="0"/>
              <a:t>11</a:t>
            </a:fld>
            <a:endParaRPr lang="en-US"/>
          </a:p>
        </p:txBody>
      </p:sp>
    </p:spTree>
    <p:extLst>
      <p:ext uri="{BB962C8B-B14F-4D97-AF65-F5344CB8AC3E}">
        <p14:creationId xmlns:p14="http://schemas.microsoft.com/office/powerpoint/2010/main" val="254015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73431D-A3F3-404C-A0C6-8C79F5277791}" type="slidenum">
              <a:rPr lang="en-US" smtClean="0"/>
              <a:t>12</a:t>
            </a:fld>
            <a:endParaRPr lang="en-US"/>
          </a:p>
        </p:txBody>
      </p:sp>
    </p:spTree>
    <p:extLst>
      <p:ext uri="{BB962C8B-B14F-4D97-AF65-F5344CB8AC3E}">
        <p14:creationId xmlns:p14="http://schemas.microsoft.com/office/powerpoint/2010/main" val="3431784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0.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2.xml"/><Relationship Id="rId4"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2.xml"/><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3.xml"/><Relationship Id="rId4"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p:cNvSpPr/>
          <p:nvPr userDrawn="1"/>
        </p:nvSpPr>
        <p:spPr bwMode="auto">
          <a:xfrm>
            <a:off x="0" y="-4675"/>
            <a:ext cx="9144000" cy="1021712"/>
          </a:xfrm>
          <a:prstGeom prst="rect">
            <a:avLst/>
          </a:prstGeom>
          <a:solidFill>
            <a:srgbClr val="002060"/>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a:ln>
                <a:noFill/>
              </a:ln>
              <a:solidFill>
                <a:schemeClr val="bg1"/>
              </a:solidFill>
              <a:effectLst/>
              <a:latin typeface="Arial" charset="0"/>
            </a:endParaRPr>
          </a:p>
        </p:txBody>
      </p:sp>
      <p:sp>
        <p:nvSpPr>
          <p:cNvPr id="10" name="Pentagon 9"/>
          <p:cNvSpPr/>
          <p:nvPr userDrawn="1"/>
        </p:nvSpPr>
        <p:spPr bwMode="auto">
          <a:xfrm rot="10800000">
            <a:off x="7860032" y="-6473"/>
            <a:ext cx="1292626" cy="842422"/>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a:ln>
                <a:noFill/>
              </a:ln>
              <a:solidFill>
                <a:schemeClr val="tx1"/>
              </a:solidFill>
              <a:effectLst/>
              <a:latin typeface="Arial" charset="0"/>
            </a:endParaRPr>
          </a:p>
        </p:txBody>
      </p:sp>
      <p:sp>
        <p:nvSpPr>
          <p:cNvPr id="11" name="Rectangle 10"/>
          <p:cNvSpPr/>
          <p:nvPr userDrawn="1"/>
        </p:nvSpPr>
        <p:spPr bwMode="auto">
          <a:xfrm>
            <a:off x="-8659" y="816265"/>
            <a:ext cx="9161318" cy="109567"/>
          </a:xfrm>
          <a:prstGeom prst="rect">
            <a:avLst/>
          </a:prstGeom>
          <a:solidFill>
            <a:schemeClr val="bg1"/>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a:ln>
                <a:noFill/>
              </a:ln>
              <a:solidFill>
                <a:schemeClr val="tx1"/>
              </a:solidFill>
              <a:effectLst/>
              <a:latin typeface="Arial" charset="0"/>
            </a:endParaRPr>
          </a:p>
        </p:txBody>
      </p:sp>
      <p:sp>
        <p:nvSpPr>
          <p:cNvPr id="12" name="Chevron 11"/>
          <p:cNvSpPr/>
          <p:nvPr userDrawn="1"/>
        </p:nvSpPr>
        <p:spPr bwMode="auto">
          <a:xfrm rot="10800000">
            <a:off x="7576706"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a:ln>
                <a:noFill/>
              </a:ln>
              <a:solidFill>
                <a:schemeClr val="tx1"/>
              </a:solidFill>
              <a:effectLst/>
              <a:latin typeface="Arial" charset="0"/>
            </a:endParaRPr>
          </a:p>
        </p:txBody>
      </p:sp>
      <p:pic>
        <p:nvPicPr>
          <p:cNvPr id="7" name="Picture 4">
            <a:extLst>
              <a:ext uri="{FF2B5EF4-FFF2-40B4-BE49-F238E27FC236}">
                <a16:creationId xmlns:a16="http://schemas.microsoft.com/office/drawing/2014/main" id="{A4E4D260-3631-4351-92B9-0858C638BEE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6">
            <a:extLst>
              <a:ext uri="{FF2B5EF4-FFF2-40B4-BE49-F238E27FC236}">
                <a16:creationId xmlns:a16="http://schemas.microsoft.com/office/drawing/2014/main" id="{F227349D-C68D-EF7F-EF39-47FE925F1513}"/>
              </a:ext>
            </a:extLst>
          </p:cNvPr>
          <p:cNvSpPr txBox="1">
            <a:spLocks/>
          </p:cNvSpPr>
          <p:nvPr userDrawn="1"/>
        </p:nvSpPr>
        <p:spPr>
          <a:xfrm>
            <a:off x="252745" y="181639"/>
            <a:ext cx="7200678" cy="476225"/>
          </a:xfrm>
          <a:prstGeom prst="rect">
            <a:avLst/>
          </a:prstGeom>
        </p:spPr>
        <p:txBody>
          <a:bodyPr/>
          <a:lstStyle>
            <a:lvl1pPr algn="l" defTabSz="899320" rtl="0" eaLnBrk="1" fontAlgn="base" hangingPunct="1">
              <a:lnSpc>
                <a:spcPct val="100000"/>
              </a:lnSpc>
              <a:spcBef>
                <a:spcPct val="0"/>
              </a:spcBef>
              <a:spcAft>
                <a:spcPct val="0"/>
              </a:spcAft>
              <a:defRPr sz="1765" b="0">
                <a:solidFill>
                  <a:schemeClr val="accent2"/>
                </a:solidFill>
                <a:latin typeface="+mn-lt"/>
                <a:ea typeface="+mj-ea"/>
                <a:cs typeface="+mj-cs"/>
              </a:defRPr>
            </a:lvl1pPr>
            <a:lvl2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2pPr>
            <a:lvl3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3pPr>
            <a:lvl4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4pPr>
            <a:lvl5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5pPr>
            <a:lvl6pPr marL="4034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6pPr>
            <a:lvl7pPr marL="806867"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7pPr>
            <a:lvl8pPr marL="1210300"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8pPr>
            <a:lvl9pPr marL="16137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9pPr>
          </a:lstStyle>
          <a:p>
            <a:pPr marL="0" marR="0" lvl="0" indent="0" algn="l" defTabSz="899320" rtl="0" eaLnBrk="1" fontAlgn="base" latinLnBrk="0" hangingPunct="1">
              <a:lnSpc>
                <a:spcPct val="100000"/>
              </a:lnSpc>
              <a:spcBef>
                <a:spcPct val="0"/>
              </a:spcBef>
              <a:spcAft>
                <a:spcPct val="0"/>
              </a:spcAft>
              <a:buClrTx/>
              <a:buSzTx/>
              <a:buFontTx/>
              <a:buNone/>
              <a:tabLst/>
              <a:defRPr/>
            </a:pPr>
            <a:endParaRPr kumimoji="0" lang="en-US" sz="2400" u="none" strike="noStrike" kern="0" cap="small" spc="0" normalizeH="0" noProof="0">
              <a:ln>
                <a:noFill/>
              </a:ln>
              <a:solidFill>
                <a:schemeClr val="bg1"/>
              </a:solidFill>
              <a:effectLst/>
              <a:uLnTx/>
              <a:uFillTx/>
              <a:latin typeface="Arial Rounded MT Bold" panose="020F0704030504030204" pitchFamily="34" charset="0"/>
              <a:ea typeface="LF_Kai"/>
            </a:endParaRPr>
          </a:p>
        </p:txBody>
      </p:sp>
    </p:spTree>
    <p:extLst>
      <p:ext uri="{BB962C8B-B14F-4D97-AF65-F5344CB8AC3E}">
        <p14:creationId xmlns:p14="http://schemas.microsoft.com/office/powerpoint/2010/main" val="3315360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age">
    <p:bg>
      <p:bgPr>
        <a:solidFill>
          <a:schemeClr val="bg1"/>
        </a:solidFill>
        <a:effectLst/>
      </p:bgPr>
    </p:bg>
    <p:spTree>
      <p:nvGrpSpPr>
        <p:cNvPr id="1" name=""/>
        <p:cNvGrpSpPr/>
        <p:nvPr/>
      </p:nvGrpSpPr>
      <p:grpSpPr>
        <a:xfrm>
          <a:off x="0" y="0"/>
          <a:ext cx="0" cy="0"/>
          <a:chOff x="0" y="0"/>
          <a:chExt cx="0" cy="0"/>
        </a:xfrm>
      </p:grpSpPr>
      <p:pic>
        <p:nvPicPr>
          <p:cNvPr id="22" name="Picture 3"/>
          <p:cNvPicPr>
            <a:picLocks noChangeAspect="1" noChangeArrowheads="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2600"/>
                    </a14:imgEffect>
                    <a14:imgEffect>
                      <a14:saturation sat="0"/>
                    </a14:imgEffect>
                  </a14:imgLayer>
                </a14:imgProps>
              </a:ext>
              <a:ext uri="{28A0092B-C50C-407E-A947-70E740481C1C}">
                <a14:useLocalDpi xmlns:a14="http://schemas.microsoft.com/office/drawing/2010/main" val="0"/>
              </a:ext>
            </a:extLst>
          </a:blip>
          <a:srcRect r="16576"/>
          <a:stretch/>
        </p:blipFill>
        <p:spPr bwMode="auto">
          <a:xfrm>
            <a:off x="2931" y="925830"/>
            <a:ext cx="9141069" cy="5246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Placeholder 17"/>
          <p:cNvSpPr>
            <a:spLocks noGrp="1"/>
          </p:cNvSpPr>
          <p:nvPr>
            <p:ph type="body" sz="quarter" idx="13" hasCustomPrompt="1"/>
          </p:nvPr>
        </p:nvSpPr>
        <p:spPr>
          <a:xfrm>
            <a:off x="374475" y="265740"/>
            <a:ext cx="7064435" cy="323280"/>
          </a:xfrm>
        </p:spPr>
        <p:txBody>
          <a:bodyPr/>
          <a:lstStyle>
            <a:lvl1pPr marL="0" indent="0">
              <a:spcBef>
                <a:spcPts val="0"/>
              </a:spcBef>
              <a:buFontTx/>
              <a:buNone/>
              <a:defRPr sz="1800">
                <a:solidFill>
                  <a:schemeClr val="accent2"/>
                </a:solidFill>
              </a:defRPr>
            </a:lvl1pPr>
            <a:lvl2pPr marL="209420" indent="0">
              <a:buFontTx/>
              <a:buNone/>
              <a:defRPr/>
            </a:lvl2pPr>
            <a:lvl3pPr marL="415990" indent="0">
              <a:buFontTx/>
              <a:buNone/>
              <a:defRPr/>
            </a:lvl3pPr>
            <a:lvl4pPr marL="614012" indent="0">
              <a:buFontTx/>
              <a:buNone/>
              <a:defRPr/>
            </a:lvl4pPr>
            <a:lvl5pPr marL="810610" indent="0">
              <a:buFontTx/>
              <a:buNone/>
              <a:defRPr/>
            </a:lvl5pPr>
          </a:lstStyle>
          <a:p>
            <a:pPr lvl="0"/>
            <a:r>
              <a:rPr lang="en-US"/>
              <a:t>Section 1: Section Title</a:t>
            </a:r>
          </a:p>
        </p:txBody>
      </p:sp>
      <p:sp>
        <p:nvSpPr>
          <p:cNvPr id="20" name="Text Placeholder 19"/>
          <p:cNvSpPr>
            <a:spLocks noGrp="1"/>
          </p:cNvSpPr>
          <p:nvPr>
            <p:ph type="body" sz="quarter" idx="14" hasCustomPrompt="1"/>
          </p:nvPr>
        </p:nvSpPr>
        <p:spPr>
          <a:xfrm>
            <a:off x="299461" y="1254997"/>
            <a:ext cx="8547966" cy="2017059"/>
          </a:xfrm>
        </p:spPr>
        <p:txBody>
          <a:bodyPr/>
          <a:lstStyle>
            <a:lvl1pPr marL="0" indent="0">
              <a:lnSpc>
                <a:spcPct val="100000"/>
              </a:lnSpc>
              <a:spcBef>
                <a:spcPts val="0"/>
              </a:spcBef>
              <a:spcAft>
                <a:spcPts val="538"/>
              </a:spcAft>
              <a:buFontTx/>
              <a:buNone/>
              <a:defRPr sz="1300">
                <a:solidFill>
                  <a:schemeClr val="accent1"/>
                </a:solidFill>
              </a:defRPr>
            </a:lvl1pPr>
            <a:lvl2pPr marL="209420" indent="0">
              <a:buFontTx/>
              <a:buNone/>
              <a:defRPr/>
            </a:lvl2pPr>
            <a:lvl3pPr marL="415990" indent="0">
              <a:buFontTx/>
              <a:buNone/>
              <a:defRPr/>
            </a:lvl3pPr>
            <a:lvl4pPr marL="614012" indent="0">
              <a:buFontTx/>
              <a:buNone/>
              <a:defRPr/>
            </a:lvl4pPr>
            <a:lvl5pPr marL="810610" indent="0">
              <a:buFontTx/>
              <a:buNone/>
              <a:defRPr/>
            </a:lvl5pPr>
          </a:lstStyle>
          <a:p>
            <a:pPr lvl="0"/>
            <a:r>
              <a:rPr lang="en-US"/>
              <a:t>Subsection Title</a:t>
            </a:r>
          </a:p>
        </p:txBody>
      </p:sp>
      <p:sp>
        <p:nvSpPr>
          <p:cNvPr id="6" name="Title Placeholder 1"/>
          <p:cNvSpPr>
            <a:spLocks noGrp="1"/>
          </p:cNvSpPr>
          <p:nvPr>
            <p:ph type="title"/>
          </p:nvPr>
        </p:nvSpPr>
        <p:spPr>
          <a:xfrm>
            <a:off x="301624" y="482019"/>
            <a:ext cx="8545484" cy="282388"/>
          </a:xfrm>
          <a:prstGeom prst="rect">
            <a:avLst/>
          </a:prstGeom>
        </p:spPr>
        <p:txBody>
          <a:bodyPr vert="horz" wrap="square" lIns="0" tIns="0" rIns="0" bIns="0" rtlCol="0" anchor="b">
            <a:noAutofit/>
          </a:bodyPr>
          <a:lstStyle/>
          <a:p>
            <a:r>
              <a:rPr lang="en-US"/>
              <a:t>Click to edit Master title style</a:t>
            </a:r>
            <a:endParaRPr lang="en-CA"/>
          </a:p>
        </p:txBody>
      </p:sp>
      <p:sp>
        <p:nvSpPr>
          <p:cNvPr id="7" name="Rectangle 6"/>
          <p:cNvSpPr/>
          <p:nvPr userDrawn="1"/>
        </p:nvSpPr>
        <p:spPr bwMode="auto">
          <a:xfrm>
            <a:off x="0" y="-467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8" name="Pentagon 7"/>
          <p:cNvSpPr/>
          <p:nvPr userDrawn="1"/>
        </p:nvSpPr>
        <p:spPr bwMode="auto">
          <a:xfrm rot="10800000">
            <a:off x="7860035" y="-214"/>
            <a:ext cx="1283964" cy="836163"/>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0" name="Rectangle 9"/>
          <p:cNvSpPr/>
          <p:nvPr userDrawn="1"/>
        </p:nvSpPr>
        <p:spPr bwMode="auto">
          <a:xfrm>
            <a:off x="-8659" y="816264"/>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1" name="Chevron 10"/>
          <p:cNvSpPr/>
          <p:nvPr userDrawn="1"/>
        </p:nvSpPr>
        <p:spPr bwMode="auto">
          <a:xfrm rot="10800000">
            <a:off x="7576705"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2" name="Rectangle 11"/>
          <p:cNvSpPr/>
          <p:nvPr userDrawn="1"/>
        </p:nvSpPr>
        <p:spPr>
          <a:xfrm>
            <a:off x="245697" y="6483842"/>
            <a:ext cx="5255582" cy="176519"/>
          </a:xfrm>
          <a:prstGeom prst="rect">
            <a:avLst/>
          </a:prstGeom>
        </p:spPr>
        <p:txBody>
          <a:bodyPr wrap="square" lIns="82058" tIns="41029" rIns="82058" bIns="41029">
            <a:spAutoFit/>
          </a:bodyPr>
          <a:lstStyle/>
          <a:p>
            <a:pPr fontAlgn="base">
              <a:spcBef>
                <a:spcPct val="0"/>
              </a:spcBef>
              <a:spcAft>
                <a:spcPct val="0"/>
              </a:spcAft>
            </a:pPr>
            <a:r>
              <a:rPr lang="en-US" sz="600" i="1">
                <a:solidFill>
                  <a:srgbClr val="FF0000"/>
                </a:solidFill>
              </a:rPr>
              <a:t>Confidential. </a:t>
            </a:r>
            <a:endParaRPr lang="en-US" sz="1400" i="1">
              <a:solidFill>
                <a:srgbClr val="FF0000"/>
              </a:solidFill>
            </a:endParaRPr>
          </a:p>
        </p:txBody>
      </p:sp>
      <p:sp>
        <p:nvSpPr>
          <p:cNvPr id="13" name="Rectangle 12"/>
          <p:cNvSpPr/>
          <p:nvPr userDrawn="1"/>
        </p:nvSpPr>
        <p:spPr bwMode="auto">
          <a:xfrm>
            <a:off x="0" y="5833526"/>
            <a:ext cx="9144000" cy="1054573"/>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pPr algn="ctr" defTabSz="1080834" fontAlgn="base">
              <a:spcBef>
                <a:spcPct val="0"/>
              </a:spcBef>
              <a:spcAft>
                <a:spcPct val="0"/>
              </a:spcAft>
            </a:pPr>
            <a:endParaRPr lang="en-US" sz="1200">
              <a:solidFill>
                <a:srgbClr val="000000"/>
              </a:solidFill>
              <a:latin typeface="Calibri" panose="020F0502020204030204" pitchFamily="34" charset="0"/>
            </a:endParaRPr>
          </a:p>
        </p:txBody>
      </p:sp>
      <p:sp>
        <p:nvSpPr>
          <p:cNvPr id="16" name="Rectangle 15"/>
          <p:cNvSpPr/>
          <p:nvPr userDrawn="1"/>
        </p:nvSpPr>
        <p:spPr bwMode="auto">
          <a:xfrm>
            <a:off x="-9525" y="6763924"/>
            <a:ext cx="9144000" cy="76516"/>
          </a:xfrm>
          <a:prstGeom prst="rect">
            <a:avLst/>
          </a:prstGeom>
          <a:solidFill>
            <a:schemeClr val="bg1"/>
          </a:solidFill>
          <a:ln w="9525" cap="flat" cmpd="sng" algn="ctr">
            <a:no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pPr algn="ctr" defTabSz="1080834" fontAlgn="base">
              <a:spcBef>
                <a:spcPct val="0"/>
              </a:spcBef>
              <a:spcAft>
                <a:spcPct val="0"/>
              </a:spcAft>
            </a:pPr>
            <a:endParaRPr lang="en-US" sz="1200">
              <a:solidFill>
                <a:srgbClr val="000000"/>
              </a:solidFill>
              <a:latin typeface="Calibri" panose="020F0502020204030204" pitchFamily="34" charset="0"/>
            </a:endParaRPr>
          </a:p>
        </p:txBody>
      </p:sp>
      <p:sp>
        <p:nvSpPr>
          <p:cNvPr id="17" name="Rectangle 16"/>
          <p:cNvSpPr/>
          <p:nvPr userDrawn="1"/>
        </p:nvSpPr>
        <p:spPr bwMode="auto">
          <a:xfrm>
            <a:off x="-9525" y="5897149"/>
            <a:ext cx="9144000" cy="76516"/>
          </a:xfrm>
          <a:prstGeom prst="rect">
            <a:avLst/>
          </a:prstGeom>
          <a:solidFill>
            <a:schemeClr val="bg1"/>
          </a:solidFill>
          <a:ln w="9525" cap="flat" cmpd="sng" algn="ctr">
            <a:no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pPr algn="ctr" defTabSz="1080834" fontAlgn="base">
              <a:spcBef>
                <a:spcPct val="0"/>
              </a:spcBef>
              <a:spcAft>
                <a:spcPct val="0"/>
              </a:spcAft>
            </a:pPr>
            <a:endParaRPr lang="en-US" sz="1200">
              <a:solidFill>
                <a:srgbClr val="000000"/>
              </a:solidFill>
              <a:latin typeface="Calibri" panose="020F0502020204030204" pitchFamily="34" charset="0"/>
            </a:endParaRPr>
          </a:p>
        </p:txBody>
      </p:sp>
      <p:sp>
        <p:nvSpPr>
          <p:cNvPr id="19" name="Text Placeholder 19"/>
          <p:cNvSpPr>
            <a:spLocks noGrp="1"/>
          </p:cNvSpPr>
          <p:nvPr>
            <p:ph type="body" sz="quarter" idx="15" hasCustomPrompt="1"/>
          </p:nvPr>
        </p:nvSpPr>
        <p:spPr>
          <a:xfrm>
            <a:off x="298017" y="6042665"/>
            <a:ext cx="8547966" cy="662172"/>
          </a:xfrm>
        </p:spPr>
        <p:txBody>
          <a:bodyPr anchor="ctr"/>
          <a:lstStyle>
            <a:lvl1pPr marL="0" indent="0" algn="ctr">
              <a:lnSpc>
                <a:spcPct val="100000"/>
              </a:lnSpc>
              <a:spcBef>
                <a:spcPts val="0"/>
              </a:spcBef>
              <a:spcAft>
                <a:spcPts val="599"/>
              </a:spcAft>
              <a:buFontTx/>
              <a:buNone/>
              <a:defRPr sz="2000">
                <a:solidFill>
                  <a:schemeClr val="bg1"/>
                </a:solidFill>
                <a:latin typeface="Calibri" panose="020F0502020204030204" pitchFamily="34" charset="0"/>
              </a:defRPr>
            </a:lvl1pPr>
            <a:lvl2pPr marL="233309" indent="0">
              <a:buFontTx/>
              <a:buNone/>
              <a:defRPr/>
            </a:lvl2pPr>
            <a:lvl3pPr marL="463441" indent="0">
              <a:buFontTx/>
              <a:buNone/>
              <a:defRPr/>
            </a:lvl3pPr>
            <a:lvl4pPr marL="684052" indent="0">
              <a:buFontTx/>
              <a:buNone/>
              <a:defRPr/>
            </a:lvl4pPr>
            <a:lvl5pPr marL="903077" indent="0">
              <a:buFontTx/>
              <a:buNone/>
              <a:defRPr/>
            </a:lvl5pPr>
          </a:lstStyle>
          <a:p>
            <a:pPr lvl="0"/>
            <a:r>
              <a:rPr lang="en-US"/>
              <a:t>SUBSECTION TITLE</a:t>
            </a:r>
          </a:p>
        </p:txBody>
      </p:sp>
      <p:pic>
        <p:nvPicPr>
          <p:cNvPr id="23" name="Picture 4">
            <a:extLst>
              <a:ext uri="{FF2B5EF4-FFF2-40B4-BE49-F238E27FC236}">
                <a16:creationId xmlns:a16="http://schemas.microsoft.com/office/drawing/2014/main" id="{033B81D1-6C68-41C9-A2C2-55069FAF56E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44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Page">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0" y="550291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5" name="Rectangle 4"/>
          <p:cNvSpPr/>
          <p:nvPr userDrawn="1"/>
        </p:nvSpPr>
        <p:spPr bwMode="auto">
          <a:xfrm>
            <a:off x="-8659" y="5968168"/>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7" name="Rectangle 6"/>
          <p:cNvSpPr/>
          <p:nvPr userDrawn="1"/>
        </p:nvSpPr>
        <p:spPr bwMode="auto">
          <a:xfrm>
            <a:off x="-8659" y="5203367"/>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2" name="Rectangle 1"/>
          <p:cNvSpPr/>
          <p:nvPr userDrawn="1"/>
        </p:nvSpPr>
        <p:spPr bwMode="auto">
          <a:xfrm>
            <a:off x="-1" y="6086139"/>
            <a:ext cx="9144001" cy="763457"/>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20" name="Text Placeholder 19"/>
          <p:cNvSpPr>
            <a:spLocks noGrp="1"/>
          </p:cNvSpPr>
          <p:nvPr>
            <p:ph type="body" sz="quarter" idx="14" hasCustomPrompt="1"/>
          </p:nvPr>
        </p:nvSpPr>
        <p:spPr>
          <a:xfrm>
            <a:off x="-18184" y="3449718"/>
            <a:ext cx="8547966" cy="584269"/>
          </a:xfrm>
        </p:spPr>
        <p:txBody>
          <a:bodyPr anchor="ctr"/>
          <a:lstStyle>
            <a:lvl1pPr marL="0" indent="0" algn="ctr">
              <a:lnSpc>
                <a:spcPct val="100000"/>
              </a:lnSpc>
              <a:spcBef>
                <a:spcPts val="0"/>
              </a:spcBef>
              <a:spcAft>
                <a:spcPts val="538"/>
              </a:spcAft>
              <a:buFontTx/>
              <a:buNone/>
              <a:defRPr sz="1800">
                <a:solidFill>
                  <a:schemeClr val="bg1"/>
                </a:solidFill>
              </a:defRPr>
            </a:lvl1pPr>
            <a:lvl2pPr marL="209420" indent="0">
              <a:buFontTx/>
              <a:buNone/>
              <a:defRPr/>
            </a:lvl2pPr>
            <a:lvl3pPr marL="415990" indent="0">
              <a:buFontTx/>
              <a:buNone/>
              <a:defRPr/>
            </a:lvl3pPr>
            <a:lvl4pPr marL="614012" indent="0">
              <a:buFontTx/>
              <a:buNone/>
              <a:defRPr/>
            </a:lvl4pPr>
            <a:lvl5pPr marL="810610" indent="0">
              <a:buFontTx/>
              <a:buNone/>
              <a:defRPr/>
            </a:lvl5pPr>
          </a:lstStyle>
          <a:p>
            <a:pPr lvl="0"/>
            <a:r>
              <a:rPr lang="en-US"/>
              <a:t>SUBSECTION TITLE</a:t>
            </a:r>
          </a:p>
        </p:txBody>
      </p:sp>
    </p:spTree>
    <p:extLst>
      <p:ext uri="{BB962C8B-B14F-4D97-AF65-F5344CB8AC3E}">
        <p14:creationId xmlns:p14="http://schemas.microsoft.com/office/powerpoint/2010/main" val="519411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635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1C1D7C4-84F0-4584-9C1D-7903706C4271}"/>
              </a:ext>
            </a:extLst>
          </p:cNvPr>
          <p:cNvSpPr>
            <a:spLocks noGrp="1" noChangeArrowheads="1"/>
          </p:cNvSpPr>
          <p:nvPr>
            <p:ph type="ftr" sz="quarter" idx="10"/>
          </p:nvPr>
        </p:nvSpPr>
        <p:spPr/>
        <p:txBody>
          <a:bodyPr/>
          <a:lstStyle>
            <a:lvl1pPr>
              <a:defRPr/>
            </a:lvl1pPr>
          </a:lstStyle>
          <a:p>
            <a:fld id="{3DE3C25A-FD1A-4037-8F23-2CAFE2294A81}" type="slidenum">
              <a:rPr lang="en-US" altLang="en-US"/>
              <a:pPr/>
              <a:t>‹#›</a:t>
            </a:fld>
            <a:endParaRPr lang="en-US" altLang="en-US"/>
          </a:p>
        </p:txBody>
      </p:sp>
    </p:spTree>
    <p:extLst>
      <p:ext uri="{BB962C8B-B14F-4D97-AF65-F5344CB8AC3E}">
        <p14:creationId xmlns:p14="http://schemas.microsoft.com/office/powerpoint/2010/main" val="3120270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0575FC-24FA-46D1-9438-9AFB437B5763}"/>
              </a:ext>
            </a:extLst>
          </p:cNvPr>
          <p:cNvSpPr>
            <a:spLocks noGrp="1" noChangeArrowheads="1"/>
          </p:cNvSpPr>
          <p:nvPr>
            <p:ph type="ftr" sz="quarter" idx="10"/>
          </p:nvPr>
        </p:nvSpPr>
        <p:spPr/>
        <p:txBody>
          <a:bodyPr/>
          <a:lstStyle>
            <a:lvl1pPr>
              <a:defRPr/>
            </a:lvl1pPr>
          </a:lstStyle>
          <a:p>
            <a:fld id="{5B95D6E7-E5F4-41A1-89A7-4B9BEC5B19CE}" type="slidenum">
              <a:rPr lang="en-US" altLang="en-US"/>
              <a:pPr/>
              <a:t>‹#›</a:t>
            </a:fld>
            <a:endParaRPr lang="en-US" altLang="en-US"/>
          </a:p>
        </p:txBody>
      </p:sp>
    </p:spTree>
    <p:extLst>
      <p:ext uri="{BB962C8B-B14F-4D97-AF65-F5344CB8AC3E}">
        <p14:creationId xmlns:p14="http://schemas.microsoft.com/office/powerpoint/2010/main" val="1711504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EC40F42-7A22-4528-B561-30EE3B4BCBE5}"/>
              </a:ext>
            </a:extLst>
          </p:cNvPr>
          <p:cNvSpPr>
            <a:spLocks noGrp="1" noChangeArrowheads="1"/>
          </p:cNvSpPr>
          <p:nvPr>
            <p:ph type="ftr" sz="quarter" idx="10"/>
          </p:nvPr>
        </p:nvSpPr>
        <p:spPr/>
        <p:txBody>
          <a:bodyPr/>
          <a:lstStyle>
            <a:lvl1pPr>
              <a:defRPr/>
            </a:lvl1pPr>
          </a:lstStyle>
          <a:p>
            <a:fld id="{2BD8F925-E903-4F4A-A037-6070A5FDC33F}" type="slidenum">
              <a:rPr lang="en-US" altLang="en-US"/>
              <a:pPr/>
              <a:t>‹#›</a:t>
            </a:fld>
            <a:endParaRPr lang="en-US" altLang="en-US"/>
          </a:p>
        </p:txBody>
      </p:sp>
    </p:spTree>
    <p:extLst>
      <p:ext uri="{BB962C8B-B14F-4D97-AF65-F5344CB8AC3E}">
        <p14:creationId xmlns:p14="http://schemas.microsoft.com/office/powerpoint/2010/main" val="3044593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20BEB9B-8FE2-4607-A9CD-3AD3AA831C07}"/>
              </a:ext>
            </a:extLst>
          </p:cNvPr>
          <p:cNvSpPr>
            <a:spLocks noGrp="1" noChangeArrowheads="1"/>
          </p:cNvSpPr>
          <p:nvPr>
            <p:ph type="ftr" sz="quarter" idx="10"/>
          </p:nvPr>
        </p:nvSpPr>
        <p:spPr/>
        <p:txBody>
          <a:bodyPr/>
          <a:lstStyle>
            <a:lvl1pPr>
              <a:defRPr/>
            </a:lvl1pPr>
          </a:lstStyle>
          <a:p>
            <a:fld id="{13AC8B5B-6D2B-4443-99F0-7E31B3ABF4E5}" type="slidenum">
              <a:rPr lang="en-US" altLang="en-US"/>
              <a:pPr/>
              <a:t>‹#›</a:t>
            </a:fld>
            <a:endParaRPr lang="en-US" altLang="en-US"/>
          </a:p>
        </p:txBody>
      </p:sp>
    </p:spTree>
    <p:extLst>
      <p:ext uri="{BB962C8B-B14F-4D97-AF65-F5344CB8AC3E}">
        <p14:creationId xmlns:p14="http://schemas.microsoft.com/office/powerpoint/2010/main" val="359473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ABB0ED9-5DC1-4853-8C05-C26FE83B6788}"/>
              </a:ext>
            </a:extLst>
          </p:cNvPr>
          <p:cNvSpPr>
            <a:spLocks noGrp="1" noChangeArrowheads="1"/>
          </p:cNvSpPr>
          <p:nvPr>
            <p:ph type="ftr" sz="quarter" idx="10"/>
          </p:nvPr>
        </p:nvSpPr>
        <p:spPr/>
        <p:txBody>
          <a:bodyPr/>
          <a:lstStyle>
            <a:lvl1pPr>
              <a:defRPr/>
            </a:lvl1pPr>
          </a:lstStyle>
          <a:p>
            <a:fld id="{0D4C3536-94CC-4448-9148-F905EE142E3F}" type="slidenum">
              <a:rPr lang="en-US" altLang="en-US"/>
              <a:pPr/>
              <a:t>‹#›</a:t>
            </a:fld>
            <a:endParaRPr lang="en-US" altLang="en-US"/>
          </a:p>
        </p:txBody>
      </p:sp>
    </p:spTree>
    <p:extLst>
      <p:ext uri="{BB962C8B-B14F-4D97-AF65-F5344CB8AC3E}">
        <p14:creationId xmlns:p14="http://schemas.microsoft.com/office/powerpoint/2010/main" val="59594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B7A44C4-54ED-4F68-9E51-45AA610A7C12}"/>
              </a:ext>
            </a:extLst>
          </p:cNvPr>
          <p:cNvSpPr>
            <a:spLocks noGrp="1" noChangeArrowheads="1"/>
          </p:cNvSpPr>
          <p:nvPr>
            <p:ph type="ftr" sz="quarter" idx="10"/>
          </p:nvPr>
        </p:nvSpPr>
        <p:spPr/>
        <p:txBody>
          <a:bodyPr/>
          <a:lstStyle>
            <a:lvl1pPr>
              <a:defRPr/>
            </a:lvl1pPr>
          </a:lstStyle>
          <a:p>
            <a:fld id="{B1EBF8AB-8007-40DD-9466-6074F3E5EB26}" type="slidenum">
              <a:rPr lang="en-US" altLang="en-US"/>
              <a:pPr/>
              <a:t>‹#›</a:t>
            </a:fld>
            <a:endParaRPr lang="en-US" altLang="en-US"/>
          </a:p>
        </p:txBody>
      </p:sp>
    </p:spTree>
    <p:extLst>
      <p:ext uri="{BB962C8B-B14F-4D97-AF65-F5344CB8AC3E}">
        <p14:creationId xmlns:p14="http://schemas.microsoft.com/office/powerpoint/2010/main" val="2928574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5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age">
    <p:bg>
      <p:bgPr>
        <a:solidFill>
          <a:schemeClr val="bg1"/>
        </a:solidFill>
        <a:effectLst/>
      </p:bgPr>
    </p:bg>
    <p:spTree>
      <p:nvGrpSpPr>
        <p:cNvPr id="1" name=""/>
        <p:cNvGrpSpPr/>
        <p:nvPr/>
      </p:nvGrpSpPr>
      <p:grpSpPr>
        <a:xfrm>
          <a:off x="0" y="0"/>
          <a:ext cx="0" cy="0"/>
          <a:chOff x="0" y="0"/>
          <a:chExt cx="0" cy="0"/>
        </a:xfrm>
      </p:grpSpPr>
      <p:sp>
        <p:nvSpPr>
          <p:cNvPr id="20" name="Text Placeholder 19"/>
          <p:cNvSpPr>
            <a:spLocks noGrp="1"/>
          </p:cNvSpPr>
          <p:nvPr>
            <p:ph type="body" sz="quarter" idx="14" hasCustomPrompt="1"/>
          </p:nvPr>
        </p:nvSpPr>
        <p:spPr>
          <a:xfrm>
            <a:off x="299461" y="1254999"/>
            <a:ext cx="8547966" cy="2017059"/>
          </a:xfrm>
        </p:spPr>
        <p:txBody>
          <a:bodyPr/>
          <a:lstStyle>
            <a:lvl1pPr marL="0" indent="0">
              <a:lnSpc>
                <a:spcPct val="100000"/>
              </a:lnSpc>
              <a:spcBef>
                <a:spcPts val="0"/>
              </a:spcBef>
              <a:spcAft>
                <a:spcPts val="397"/>
              </a:spcAft>
              <a:buFontTx/>
              <a:buNone/>
              <a:defRPr sz="926">
                <a:solidFill>
                  <a:schemeClr val="accent1"/>
                </a:solidFill>
              </a:defRPr>
            </a:lvl1pPr>
            <a:lvl2pPr marL="154440" indent="0">
              <a:buFontTx/>
              <a:buNone/>
              <a:defRPr/>
            </a:lvl2pPr>
            <a:lvl3pPr marL="306778" indent="0">
              <a:buFontTx/>
              <a:buNone/>
              <a:defRPr/>
            </a:lvl3pPr>
            <a:lvl4pPr marL="452812" indent="0">
              <a:buFontTx/>
              <a:buNone/>
              <a:defRPr/>
            </a:lvl4pPr>
            <a:lvl5pPr marL="597795" indent="0">
              <a:buFontTx/>
              <a:buNone/>
              <a:defRPr/>
            </a:lvl5pPr>
          </a:lstStyle>
          <a:p>
            <a:pPr lvl="0"/>
            <a:r>
              <a:rPr lang="en-US"/>
              <a:t>Subsection Title</a:t>
            </a:r>
          </a:p>
        </p:txBody>
      </p:sp>
      <p:sp>
        <p:nvSpPr>
          <p:cNvPr id="9" name="Rectangle 8"/>
          <p:cNvSpPr/>
          <p:nvPr userDrawn="1"/>
        </p:nvSpPr>
        <p:spPr bwMode="auto">
          <a:xfrm>
            <a:off x="0" y="-4675"/>
            <a:ext cx="9144000" cy="930506"/>
          </a:xfrm>
          <a:prstGeom prst="rect">
            <a:avLst/>
          </a:prstGeom>
          <a:solidFill>
            <a:srgbClr val="002060"/>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a:ln>
                <a:noFill/>
              </a:ln>
              <a:solidFill>
                <a:schemeClr val="bg1"/>
              </a:solidFill>
              <a:effectLst/>
              <a:latin typeface="Arial" charset="0"/>
            </a:endParaRPr>
          </a:p>
        </p:txBody>
      </p:sp>
      <p:sp>
        <p:nvSpPr>
          <p:cNvPr id="10" name="Pentagon 9"/>
          <p:cNvSpPr/>
          <p:nvPr userDrawn="1"/>
        </p:nvSpPr>
        <p:spPr bwMode="auto">
          <a:xfrm rot="10800000">
            <a:off x="7860034" y="-6476"/>
            <a:ext cx="1292623" cy="842423"/>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a:ln>
                <a:noFill/>
              </a:ln>
              <a:solidFill>
                <a:schemeClr val="tx1"/>
              </a:solidFill>
              <a:effectLst/>
              <a:latin typeface="Arial" charset="0"/>
            </a:endParaRPr>
          </a:p>
        </p:txBody>
      </p:sp>
      <p:sp>
        <p:nvSpPr>
          <p:cNvPr id="11" name="Rectangle 10"/>
          <p:cNvSpPr/>
          <p:nvPr userDrawn="1"/>
        </p:nvSpPr>
        <p:spPr bwMode="auto">
          <a:xfrm>
            <a:off x="-8659" y="816266"/>
            <a:ext cx="9161317" cy="45719"/>
          </a:xfrm>
          <a:prstGeom prst="rect">
            <a:avLst/>
          </a:prstGeom>
          <a:solidFill>
            <a:schemeClr val="bg1"/>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a:ln>
                <a:noFill/>
              </a:ln>
              <a:solidFill>
                <a:schemeClr val="tx1"/>
              </a:solidFill>
              <a:effectLst/>
              <a:latin typeface="Arial" charset="0"/>
            </a:endParaRPr>
          </a:p>
        </p:txBody>
      </p:sp>
      <p:sp>
        <p:nvSpPr>
          <p:cNvPr id="12" name="Chevron 11"/>
          <p:cNvSpPr/>
          <p:nvPr userDrawn="1"/>
        </p:nvSpPr>
        <p:spPr bwMode="auto">
          <a:xfrm rot="10800000">
            <a:off x="7576706"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a:ln>
                <a:noFill/>
              </a:ln>
              <a:solidFill>
                <a:schemeClr val="tx1"/>
              </a:solidFill>
              <a:effectLst/>
              <a:latin typeface="Arial" charset="0"/>
            </a:endParaRPr>
          </a:p>
        </p:txBody>
      </p:sp>
      <p:pic>
        <p:nvPicPr>
          <p:cNvPr id="13" name="Picture 4">
            <a:extLst>
              <a:ext uri="{FF2B5EF4-FFF2-40B4-BE49-F238E27FC236}">
                <a16:creationId xmlns:a16="http://schemas.microsoft.com/office/drawing/2014/main" id="{423091F7-589F-4563-8BC9-A8413858706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557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183AB4A0-31A3-471A-BBD9-7B9B39ABC7AE}"/>
              </a:ext>
            </a:extLst>
          </p:cNvPr>
          <p:cNvSpPr>
            <a:spLocks noGrp="1" noChangeArrowheads="1"/>
          </p:cNvSpPr>
          <p:nvPr>
            <p:ph type="ftr" sz="quarter" idx="10"/>
          </p:nvPr>
        </p:nvSpPr>
        <p:spPr/>
        <p:txBody>
          <a:bodyPr/>
          <a:lstStyle>
            <a:lvl1pPr>
              <a:defRPr>
                <a:cs typeface="+mn-cs"/>
              </a:defRPr>
            </a:lvl1pPr>
          </a:lstStyle>
          <a:p>
            <a:pPr>
              <a:defRPr/>
            </a:pPr>
            <a:r>
              <a:rPr lang="en-US"/>
              <a:t>1</a:t>
            </a:r>
          </a:p>
        </p:txBody>
      </p:sp>
    </p:spTree>
    <p:extLst>
      <p:ext uri="{BB962C8B-B14F-4D97-AF65-F5344CB8AC3E}">
        <p14:creationId xmlns:p14="http://schemas.microsoft.com/office/powerpoint/2010/main" val="1233584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AB08C527-F4D1-4B12-A09E-67BA0A9C197F}"/>
              </a:ext>
            </a:extLst>
          </p:cNvPr>
          <p:cNvSpPr>
            <a:spLocks noGrp="1" noChangeArrowheads="1"/>
          </p:cNvSpPr>
          <p:nvPr>
            <p:ph type="ftr" sz="quarter" idx="10"/>
          </p:nvPr>
        </p:nvSpPr>
        <p:spPr/>
        <p:txBody>
          <a:bodyPr/>
          <a:lstStyle>
            <a:lvl1pPr>
              <a:defRPr/>
            </a:lvl1pPr>
          </a:lstStyle>
          <a:p>
            <a:fld id="{28A4072F-0FCF-41DB-8ADE-8E3F5844D6E2}" type="slidenum">
              <a:rPr lang="en-US" altLang="en-US"/>
              <a:pPr/>
              <a:t>‹#›</a:t>
            </a:fld>
            <a:endParaRPr lang="en-US" altLang="en-US"/>
          </a:p>
        </p:txBody>
      </p:sp>
    </p:spTree>
    <p:extLst>
      <p:ext uri="{BB962C8B-B14F-4D97-AF65-F5344CB8AC3E}">
        <p14:creationId xmlns:p14="http://schemas.microsoft.com/office/powerpoint/2010/main" val="3544509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C4A90C-507F-4AC2-8751-2CFB78DAEBE3}"/>
              </a:ext>
            </a:extLst>
          </p:cNvPr>
          <p:cNvSpPr>
            <a:spLocks noGrp="1" noChangeArrowheads="1"/>
          </p:cNvSpPr>
          <p:nvPr>
            <p:ph type="ftr" sz="quarter" idx="10"/>
          </p:nvPr>
        </p:nvSpPr>
        <p:spPr/>
        <p:txBody>
          <a:bodyPr/>
          <a:lstStyle>
            <a:lvl1pPr>
              <a:defRPr/>
            </a:lvl1pPr>
          </a:lstStyle>
          <a:p>
            <a:fld id="{6B6921E7-C7B6-4CF9-9ABE-5D8F78543F7F}" type="slidenum">
              <a:rPr lang="en-US" altLang="en-US"/>
              <a:pPr/>
              <a:t>‹#›</a:t>
            </a:fld>
            <a:endParaRPr lang="en-US" altLang="en-US"/>
          </a:p>
        </p:txBody>
      </p:sp>
    </p:spTree>
    <p:extLst>
      <p:ext uri="{BB962C8B-B14F-4D97-AF65-F5344CB8AC3E}">
        <p14:creationId xmlns:p14="http://schemas.microsoft.com/office/powerpoint/2010/main" val="2773298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0222B9-53B4-4995-B977-0715DC8CE65C}"/>
              </a:ext>
            </a:extLst>
          </p:cNvPr>
          <p:cNvSpPr>
            <a:spLocks noGrp="1" noChangeArrowheads="1"/>
          </p:cNvSpPr>
          <p:nvPr>
            <p:ph type="ftr" sz="quarter" idx="10"/>
          </p:nvPr>
        </p:nvSpPr>
        <p:spPr/>
        <p:txBody>
          <a:bodyPr/>
          <a:lstStyle>
            <a:lvl1pPr>
              <a:defRPr/>
            </a:lvl1pPr>
          </a:lstStyle>
          <a:p>
            <a:fld id="{F5F2A733-F548-48EE-B900-129037021B5C}" type="slidenum">
              <a:rPr lang="en-US" altLang="en-US"/>
              <a:pPr/>
              <a:t>‹#›</a:t>
            </a:fld>
            <a:endParaRPr lang="en-US" altLang="en-US"/>
          </a:p>
        </p:txBody>
      </p:sp>
    </p:spTree>
    <p:extLst>
      <p:ext uri="{BB962C8B-B14F-4D97-AF65-F5344CB8AC3E}">
        <p14:creationId xmlns:p14="http://schemas.microsoft.com/office/powerpoint/2010/main" val="652662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381000"/>
          </a:xfrm>
        </p:spPr>
        <p:txBody>
          <a:bodyPr/>
          <a:lstStyle/>
          <a:p>
            <a:r>
              <a:rPr lang="en-US"/>
              <a:t>Click to edit Master title style</a:t>
            </a:r>
          </a:p>
        </p:txBody>
      </p:sp>
      <p:sp>
        <p:nvSpPr>
          <p:cNvPr id="3" name="Text Placeholder 2"/>
          <p:cNvSpPr>
            <a:spLocks noGrp="1"/>
          </p:cNvSpPr>
          <p:nvPr>
            <p:ph type="body" sz="half" idx="1"/>
          </p:nvPr>
        </p:nvSpPr>
        <p:spPr>
          <a:xfrm>
            <a:off x="685800" y="1219200"/>
            <a:ext cx="77724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3848100"/>
            <a:ext cx="77724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57CDC05-7DEB-4E21-80C0-54EBD69664E5}"/>
              </a:ext>
            </a:extLst>
          </p:cNvPr>
          <p:cNvSpPr>
            <a:spLocks noGrp="1" noChangeArrowheads="1"/>
          </p:cNvSpPr>
          <p:nvPr>
            <p:ph type="ftr" sz="quarter" idx="10"/>
          </p:nvPr>
        </p:nvSpPr>
        <p:spPr/>
        <p:txBody>
          <a:bodyPr/>
          <a:lstStyle>
            <a:lvl1pPr>
              <a:defRPr/>
            </a:lvl1pPr>
          </a:lstStyle>
          <a:p>
            <a:fld id="{2A699EB6-D687-4827-AAA5-59D98EFF962A}" type="slidenum">
              <a:rPr lang="en-US" altLang="en-US"/>
              <a:pPr/>
              <a:t>‹#›</a:t>
            </a:fld>
            <a:endParaRPr lang="en-US" altLang="en-US"/>
          </a:p>
        </p:txBody>
      </p:sp>
    </p:spTree>
    <p:extLst>
      <p:ext uri="{BB962C8B-B14F-4D97-AF65-F5344CB8AC3E}">
        <p14:creationId xmlns:p14="http://schemas.microsoft.com/office/powerpoint/2010/main" val="34870199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9"/>
          <p:cNvSpPr>
            <a:spLocks noGrp="1"/>
          </p:cNvSpPr>
          <p:nvPr>
            <p:ph type="body" sz="quarter" idx="12" hasCustomPrompt="1"/>
          </p:nvPr>
        </p:nvSpPr>
        <p:spPr>
          <a:xfrm>
            <a:off x="301106" y="764999"/>
            <a:ext cx="8545484" cy="1613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buNone/>
              <a:defRPr lang="en-CA" sz="1100" b="0" i="1" kern="0" baseline="0" dirty="0">
                <a:solidFill>
                  <a:srgbClr val="002060"/>
                </a:solidFill>
                <a:ea typeface="+mj-ea"/>
                <a:cs typeface="+mj-cs"/>
              </a:defRPr>
            </a:lvl1pPr>
          </a:lstStyle>
          <a:p>
            <a:pPr lvl="0" defTabSz="914608">
              <a:lnSpc>
                <a:spcPct val="100000"/>
              </a:lnSpc>
              <a:spcBef>
                <a:spcPct val="0"/>
              </a:spcBef>
            </a:pPr>
            <a:r>
              <a:rPr lang="en-US" sz="1100" i="1" kern="0"/>
              <a:t>Sub-title and Scenarios</a:t>
            </a:r>
            <a:endParaRPr lang="en-CA" sz="1100" i="1" kern="0"/>
          </a:p>
        </p:txBody>
      </p:sp>
      <p:sp>
        <p:nvSpPr>
          <p:cNvPr id="6" name="Content Placeholder 5"/>
          <p:cNvSpPr>
            <a:spLocks noGrp="1"/>
          </p:cNvSpPr>
          <p:nvPr>
            <p:ph sz="quarter" idx="14"/>
          </p:nvPr>
        </p:nvSpPr>
        <p:spPr>
          <a:xfrm>
            <a:off x="301624" y="1403538"/>
            <a:ext cx="8545484" cy="4716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180397" y="221482"/>
            <a:ext cx="8545484" cy="282388"/>
          </a:xfrm>
          <a:prstGeom prst="rect">
            <a:avLst/>
          </a:prstGeom>
        </p:spPr>
        <p:txBody>
          <a:bodyPr lIns="82058" tIns="41029" rIns="82058" bIns="41029"/>
          <a:lstStyle>
            <a:lvl1pPr>
              <a:defRPr sz="1400"/>
            </a:lvl1pPr>
          </a:lstStyle>
          <a:p>
            <a:endParaRPr lang="en-CA"/>
          </a:p>
        </p:txBody>
      </p:sp>
      <p:sp>
        <p:nvSpPr>
          <p:cNvPr id="10" name="Title Placeholder 1"/>
          <p:cNvSpPr txBox="1">
            <a:spLocks/>
          </p:cNvSpPr>
          <p:nvPr userDrawn="1"/>
        </p:nvSpPr>
        <p:spPr>
          <a:xfrm>
            <a:off x="301624" y="482019"/>
            <a:ext cx="8545484" cy="282388"/>
          </a:xfrm>
          <a:prstGeom prst="rect">
            <a:avLst/>
          </a:prstGeom>
        </p:spPr>
        <p:txBody>
          <a:bodyPr vert="horz" wrap="square" lIns="0" tIns="0" rIns="0" bIns="0" rtlCol="0" anchor="b">
            <a:noAutofit/>
          </a:bodyPr>
          <a:lstStyle>
            <a:lvl1pPr algn="l" defTabSz="1019175" rtl="0" eaLnBrk="1" fontAlgn="base" hangingPunct="1">
              <a:lnSpc>
                <a:spcPct val="100000"/>
              </a:lnSpc>
              <a:spcBef>
                <a:spcPct val="0"/>
              </a:spcBef>
              <a:spcAft>
                <a:spcPct val="0"/>
              </a:spcAft>
              <a:defRPr sz="2000" b="0">
                <a:solidFill>
                  <a:schemeClr val="accent2"/>
                </a:solidFill>
                <a:latin typeface="+mn-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r>
              <a:rPr lang="en-US" kern="0">
                <a:solidFill>
                  <a:srgbClr val="0079C1"/>
                </a:solidFill>
              </a:rPr>
              <a:t>Click to edit Master title style</a:t>
            </a:r>
            <a:endParaRPr lang="en-CA" kern="0">
              <a:solidFill>
                <a:srgbClr val="0079C1"/>
              </a:solidFill>
            </a:endParaRPr>
          </a:p>
        </p:txBody>
      </p:sp>
      <p:sp>
        <p:nvSpPr>
          <p:cNvPr id="11" name="Rectangle 10"/>
          <p:cNvSpPr/>
          <p:nvPr userDrawn="1"/>
        </p:nvSpPr>
        <p:spPr bwMode="auto">
          <a:xfrm>
            <a:off x="0" y="-467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2" name="Pentagon 11"/>
          <p:cNvSpPr/>
          <p:nvPr userDrawn="1"/>
        </p:nvSpPr>
        <p:spPr bwMode="auto">
          <a:xfrm rot="10800000">
            <a:off x="7860035" y="-214"/>
            <a:ext cx="1283964" cy="836163"/>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4" name="Rectangle 13"/>
          <p:cNvSpPr/>
          <p:nvPr userDrawn="1"/>
        </p:nvSpPr>
        <p:spPr bwMode="auto">
          <a:xfrm>
            <a:off x="-8659" y="816264"/>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5" name="Chevron 14"/>
          <p:cNvSpPr/>
          <p:nvPr userDrawn="1"/>
        </p:nvSpPr>
        <p:spPr bwMode="auto">
          <a:xfrm rot="10800000">
            <a:off x="7576705"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7" name="Rectangle 16"/>
          <p:cNvSpPr/>
          <p:nvPr userDrawn="1"/>
        </p:nvSpPr>
        <p:spPr>
          <a:xfrm>
            <a:off x="245697" y="6483842"/>
            <a:ext cx="5255582" cy="176519"/>
          </a:xfrm>
          <a:prstGeom prst="rect">
            <a:avLst/>
          </a:prstGeom>
        </p:spPr>
        <p:txBody>
          <a:bodyPr wrap="square" lIns="82058" tIns="41029" rIns="82058" bIns="41029">
            <a:spAutoFit/>
          </a:bodyPr>
          <a:lstStyle/>
          <a:p>
            <a:pPr fontAlgn="base">
              <a:spcBef>
                <a:spcPct val="0"/>
              </a:spcBef>
              <a:spcAft>
                <a:spcPct val="0"/>
              </a:spcAft>
            </a:pPr>
            <a:r>
              <a:rPr lang="en-US" sz="600" i="1">
                <a:solidFill>
                  <a:srgbClr val="FF0000"/>
                </a:solidFill>
              </a:rPr>
              <a:t>Confidential. </a:t>
            </a:r>
            <a:endParaRPr lang="en-US" sz="1400" i="1">
              <a:solidFill>
                <a:srgbClr val="FF0000"/>
              </a:solidFill>
            </a:endParaRPr>
          </a:p>
        </p:txBody>
      </p:sp>
      <p:pic>
        <p:nvPicPr>
          <p:cNvPr id="19" name="Picture 3"/>
          <p:cNvPicPr>
            <a:picLocks noChangeAspect="1" noChangeArrowheads="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2600"/>
                    </a14:imgEffect>
                    <a14:imgEffect>
                      <a14:saturation sat="0"/>
                    </a14:imgEffect>
                  </a14:imgLayer>
                </a14:imgProps>
              </a:ext>
              <a:ext uri="{28A0092B-C50C-407E-A947-70E740481C1C}">
                <a14:useLocalDpi xmlns:a14="http://schemas.microsoft.com/office/drawing/2010/main" val="0"/>
              </a:ext>
            </a:extLst>
          </a:blip>
          <a:srcRect r="16576"/>
          <a:stretch/>
        </p:blipFill>
        <p:spPr bwMode="auto">
          <a:xfrm>
            <a:off x="2931" y="925830"/>
            <a:ext cx="9141069" cy="5246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Image result for lilis energy"/>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18" name="Picture 4">
            <a:extLst>
              <a:ext uri="{FF2B5EF4-FFF2-40B4-BE49-F238E27FC236}">
                <a16:creationId xmlns:a16="http://schemas.microsoft.com/office/drawing/2014/main" id="{8748A85C-3818-40EF-A78B-9FB1D4C6133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222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301624" y="764868"/>
            <a:ext cx="8545484" cy="1613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buNone/>
              <a:defRPr lang="en-CA" sz="1100" b="0" i="1" kern="0" dirty="0">
                <a:solidFill>
                  <a:srgbClr val="002060"/>
                </a:solidFill>
                <a:ea typeface="+mj-ea"/>
                <a:cs typeface="+mj-cs"/>
              </a:defRPr>
            </a:lvl1pPr>
          </a:lstStyle>
          <a:p>
            <a:pPr lvl="0" defTabSz="914608">
              <a:lnSpc>
                <a:spcPct val="100000"/>
              </a:lnSpc>
              <a:spcBef>
                <a:spcPct val="0"/>
              </a:spcBef>
            </a:pPr>
            <a:r>
              <a:rPr lang="en-US" sz="1100" i="1" kern="0"/>
              <a:t>Sub-title and Scenarios</a:t>
            </a:r>
            <a:endParaRPr lang="en-CA" sz="1100" i="1" kern="0"/>
          </a:p>
        </p:txBody>
      </p:sp>
      <p:sp>
        <p:nvSpPr>
          <p:cNvPr id="2" name="Title 1"/>
          <p:cNvSpPr>
            <a:spLocks noGrp="1"/>
          </p:cNvSpPr>
          <p:nvPr>
            <p:ph type="title"/>
          </p:nvPr>
        </p:nvSpPr>
        <p:spPr>
          <a:xfrm>
            <a:off x="180397" y="238291"/>
            <a:ext cx="8545484" cy="282388"/>
          </a:xfrm>
          <a:prstGeom prst="rect">
            <a:avLst/>
          </a:prstGeom>
        </p:spPr>
        <p:txBody>
          <a:bodyPr lIns="82058" tIns="41029" rIns="82058" bIns="41029"/>
          <a:lstStyle>
            <a:lvl1pPr>
              <a:defRPr sz="1300"/>
            </a:lvl1pPr>
          </a:lstStyle>
          <a:p>
            <a:r>
              <a:rPr lang="en-US"/>
              <a:t>Click to edit Master title style</a:t>
            </a:r>
            <a:endParaRPr lang="en-CA"/>
          </a:p>
        </p:txBody>
      </p:sp>
      <p:sp>
        <p:nvSpPr>
          <p:cNvPr id="6" name="Title Placeholder 1"/>
          <p:cNvSpPr txBox="1">
            <a:spLocks/>
          </p:cNvSpPr>
          <p:nvPr userDrawn="1"/>
        </p:nvSpPr>
        <p:spPr>
          <a:xfrm>
            <a:off x="301624" y="482019"/>
            <a:ext cx="8545484" cy="282388"/>
          </a:xfrm>
          <a:prstGeom prst="rect">
            <a:avLst/>
          </a:prstGeom>
        </p:spPr>
        <p:txBody>
          <a:bodyPr vert="horz" wrap="square" lIns="0" tIns="0" rIns="0" bIns="0" rtlCol="0" anchor="b">
            <a:noAutofit/>
          </a:bodyPr>
          <a:lstStyle>
            <a:lvl1pPr algn="l" defTabSz="1019175" rtl="0" eaLnBrk="1" fontAlgn="base" hangingPunct="1">
              <a:lnSpc>
                <a:spcPct val="100000"/>
              </a:lnSpc>
              <a:spcBef>
                <a:spcPct val="0"/>
              </a:spcBef>
              <a:spcAft>
                <a:spcPct val="0"/>
              </a:spcAft>
              <a:defRPr sz="2000" b="0">
                <a:solidFill>
                  <a:schemeClr val="accent2"/>
                </a:solidFill>
                <a:latin typeface="+mn-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r>
              <a:rPr lang="en-US" kern="0">
                <a:solidFill>
                  <a:srgbClr val="0079C1"/>
                </a:solidFill>
              </a:rPr>
              <a:t>Click to edit Master title style</a:t>
            </a:r>
            <a:endParaRPr lang="en-CA" kern="0">
              <a:solidFill>
                <a:srgbClr val="0079C1"/>
              </a:solidFill>
            </a:endParaRPr>
          </a:p>
        </p:txBody>
      </p:sp>
      <p:sp>
        <p:nvSpPr>
          <p:cNvPr id="7" name="Rectangle 6"/>
          <p:cNvSpPr/>
          <p:nvPr userDrawn="1"/>
        </p:nvSpPr>
        <p:spPr bwMode="auto">
          <a:xfrm>
            <a:off x="0" y="-467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8" name="Pentagon 7"/>
          <p:cNvSpPr/>
          <p:nvPr userDrawn="1"/>
        </p:nvSpPr>
        <p:spPr bwMode="auto">
          <a:xfrm rot="10800000">
            <a:off x="7860032" y="-6475"/>
            <a:ext cx="1292626" cy="842420"/>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1" name="Rectangle 10"/>
          <p:cNvSpPr/>
          <p:nvPr userDrawn="1"/>
        </p:nvSpPr>
        <p:spPr bwMode="auto">
          <a:xfrm>
            <a:off x="-8659" y="816264"/>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3" name="Chevron 12"/>
          <p:cNvSpPr/>
          <p:nvPr userDrawn="1"/>
        </p:nvSpPr>
        <p:spPr bwMode="auto">
          <a:xfrm rot="10800000">
            <a:off x="7576705"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6" name="Rectangle 17"/>
          <p:cNvSpPr txBox="1">
            <a:spLocks noChangeArrowheads="1"/>
          </p:cNvSpPr>
          <p:nvPr userDrawn="1"/>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a:solidFill>
                <a:srgbClr val="000000"/>
              </a:solidFill>
            </a:endParaRPr>
          </a:p>
        </p:txBody>
      </p:sp>
      <p:cxnSp>
        <p:nvCxnSpPr>
          <p:cNvPr id="12" name="Straight Connector 11"/>
          <p:cNvCxnSpPr/>
          <p:nvPr userDrawn="1"/>
        </p:nvCxnSpPr>
        <p:spPr bwMode="auto">
          <a:xfrm>
            <a:off x="497445" y="6253689"/>
            <a:ext cx="0" cy="242047"/>
          </a:xfrm>
          <a:prstGeom prst="line">
            <a:avLst/>
          </a:prstGeom>
          <a:noFill/>
          <a:ln w="9525" cap="flat" cmpd="sng" algn="ctr">
            <a:solidFill>
              <a:schemeClr val="tx1"/>
            </a:solidFill>
            <a:prstDash val="solid"/>
            <a:round/>
            <a:headEnd type="none" w="med" len="med"/>
            <a:tailEnd type="none" w="med" len="med"/>
          </a:ln>
          <a:effectLst/>
        </p:spPr>
      </p:cxnSp>
      <p:pic>
        <p:nvPicPr>
          <p:cNvPr id="17" name="Picture 4">
            <a:extLst>
              <a:ext uri="{FF2B5EF4-FFF2-40B4-BE49-F238E27FC236}">
                <a16:creationId xmlns:a16="http://schemas.microsoft.com/office/drawing/2014/main" id="{4C316484-E49C-49B9-9962-FAA183AE403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361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Page">
    <p:bg>
      <p:bgPr>
        <a:solidFill>
          <a:schemeClr val="bg1"/>
        </a:solidFill>
        <a:effectLst/>
      </p:bgPr>
    </p:bg>
    <p:spTree>
      <p:nvGrpSpPr>
        <p:cNvPr id="1" name=""/>
        <p:cNvGrpSpPr/>
        <p:nvPr/>
      </p:nvGrpSpPr>
      <p:grpSpPr>
        <a:xfrm>
          <a:off x="0" y="0"/>
          <a:ext cx="0" cy="0"/>
          <a:chOff x="0" y="0"/>
          <a:chExt cx="0" cy="0"/>
        </a:xfrm>
      </p:grpSpPr>
      <p:pic>
        <p:nvPicPr>
          <p:cNvPr id="22" name="Picture 3"/>
          <p:cNvPicPr>
            <a:picLocks noChangeAspect="1" noChangeArrowheads="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2600"/>
                    </a14:imgEffect>
                    <a14:imgEffect>
                      <a14:saturation sat="0"/>
                    </a14:imgEffect>
                  </a14:imgLayer>
                </a14:imgProps>
              </a:ext>
              <a:ext uri="{28A0092B-C50C-407E-A947-70E740481C1C}">
                <a14:useLocalDpi xmlns:a14="http://schemas.microsoft.com/office/drawing/2010/main" val="0"/>
              </a:ext>
            </a:extLst>
          </a:blip>
          <a:srcRect r="16576"/>
          <a:stretch/>
        </p:blipFill>
        <p:spPr bwMode="auto">
          <a:xfrm>
            <a:off x="2931" y="925830"/>
            <a:ext cx="9141069" cy="5246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Placeholder 17"/>
          <p:cNvSpPr>
            <a:spLocks noGrp="1"/>
          </p:cNvSpPr>
          <p:nvPr>
            <p:ph type="body" sz="quarter" idx="13" hasCustomPrompt="1"/>
          </p:nvPr>
        </p:nvSpPr>
        <p:spPr>
          <a:xfrm>
            <a:off x="374475" y="265740"/>
            <a:ext cx="7064435" cy="323280"/>
          </a:xfrm>
        </p:spPr>
        <p:txBody>
          <a:bodyPr/>
          <a:lstStyle>
            <a:lvl1pPr marL="0" indent="0">
              <a:spcBef>
                <a:spcPts val="0"/>
              </a:spcBef>
              <a:buFontTx/>
              <a:buNone/>
              <a:defRPr sz="1800">
                <a:solidFill>
                  <a:schemeClr val="accent2"/>
                </a:solidFill>
              </a:defRPr>
            </a:lvl1pPr>
            <a:lvl2pPr marL="209420" indent="0">
              <a:buFontTx/>
              <a:buNone/>
              <a:defRPr/>
            </a:lvl2pPr>
            <a:lvl3pPr marL="415990" indent="0">
              <a:buFontTx/>
              <a:buNone/>
              <a:defRPr/>
            </a:lvl3pPr>
            <a:lvl4pPr marL="614012" indent="0">
              <a:buFontTx/>
              <a:buNone/>
              <a:defRPr/>
            </a:lvl4pPr>
            <a:lvl5pPr marL="810610" indent="0">
              <a:buFontTx/>
              <a:buNone/>
              <a:defRPr/>
            </a:lvl5pPr>
          </a:lstStyle>
          <a:p>
            <a:pPr lvl="0"/>
            <a:r>
              <a:rPr lang="en-US"/>
              <a:t>Section 1: Section Title</a:t>
            </a:r>
          </a:p>
        </p:txBody>
      </p:sp>
      <p:sp>
        <p:nvSpPr>
          <p:cNvPr id="20" name="Text Placeholder 19"/>
          <p:cNvSpPr>
            <a:spLocks noGrp="1"/>
          </p:cNvSpPr>
          <p:nvPr>
            <p:ph type="body" sz="quarter" idx="14" hasCustomPrompt="1"/>
          </p:nvPr>
        </p:nvSpPr>
        <p:spPr>
          <a:xfrm>
            <a:off x="299461" y="1254997"/>
            <a:ext cx="8547966" cy="2017059"/>
          </a:xfrm>
        </p:spPr>
        <p:txBody>
          <a:bodyPr/>
          <a:lstStyle>
            <a:lvl1pPr marL="0" indent="0">
              <a:lnSpc>
                <a:spcPct val="100000"/>
              </a:lnSpc>
              <a:spcBef>
                <a:spcPts val="0"/>
              </a:spcBef>
              <a:spcAft>
                <a:spcPts val="538"/>
              </a:spcAft>
              <a:buFontTx/>
              <a:buNone/>
              <a:defRPr sz="1300">
                <a:solidFill>
                  <a:schemeClr val="accent1"/>
                </a:solidFill>
              </a:defRPr>
            </a:lvl1pPr>
            <a:lvl2pPr marL="209420" indent="0">
              <a:buFontTx/>
              <a:buNone/>
              <a:defRPr/>
            </a:lvl2pPr>
            <a:lvl3pPr marL="415990" indent="0">
              <a:buFontTx/>
              <a:buNone/>
              <a:defRPr/>
            </a:lvl3pPr>
            <a:lvl4pPr marL="614012" indent="0">
              <a:buFontTx/>
              <a:buNone/>
              <a:defRPr/>
            </a:lvl4pPr>
            <a:lvl5pPr marL="810610" indent="0">
              <a:buFontTx/>
              <a:buNone/>
              <a:defRPr/>
            </a:lvl5pPr>
          </a:lstStyle>
          <a:p>
            <a:pPr lvl="0"/>
            <a:r>
              <a:rPr lang="en-US"/>
              <a:t>Subsection Title</a:t>
            </a:r>
          </a:p>
        </p:txBody>
      </p:sp>
      <p:sp>
        <p:nvSpPr>
          <p:cNvPr id="6" name="Title Placeholder 1"/>
          <p:cNvSpPr>
            <a:spLocks noGrp="1"/>
          </p:cNvSpPr>
          <p:nvPr>
            <p:ph type="title"/>
          </p:nvPr>
        </p:nvSpPr>
        <p:spPr>
          <a:xfrm>
            <a:off x="301624" y="482019"/>
            <a:ext cx="8545484" cy="282388"/>
          </a:xfrm>
          <a:prstGeom prst="rect">
            <a:avLst/>
          </a:prstGeom>
        </p:spPr>
        <p:txBody>
          <a:bodyPr vert="horz" wrap="square" lIns="0" tIns="0" rIns="0" bIns="0" rtlCol="0" anchor="b">
            <a:noAutofit/>
          </a:bodyPr>
          <a:lstStyle/>
          <a:p>
            <a:r>
              <a:rPr lang="en-US"/>
              <a:t>Click to edit Master title style</a:t>
            </a:r>
            <a:endParaRPr lang="en-CA"/>
          </a:p>
        </p:txBody>
      </p:sp>
      <p:sp>
        <p:nvSpPr>
          <p:cNvPr id="7" name="Rectangle 6"/>
          <p:cNvSpPr/>
          <p:nvPr userDrawn="1"/>
        </p:nvSpPr>
        <p:spPr bwMode="auto">
          <a:xfrm>
            <a:off x="0" y="-467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8" name="Pentagon 7"/>
          <p:cNvSpPr/>
          <p:nvPr userDrawn="1"/>
        </p:nvSpPr>
        <p:spPr bwMode="auto">
          <a:xfrm rot="10800000">
            <a:off x="7860035" y="-214"/>
            <a:ext cx="1283964" cy="836163"/>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0" name="Rectangle 9"/>
          <p:cNvSpPr/>
          <p:nvPr userDrawn="1"/>
        </p:nvSpPr>
        <p:spPr bwMode="auto">
          <a:xfrm>
            <a:off x="-8659" y="816264"/>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1" name="Chevron 10"/>
          <p:cNvSpPr/>
          <p:nvPr userDrawn="1"/>
        </p:nvSpPr>
        <p:spPr bwMode="auto">
          <a:xfrm rot="10800000">
            <a:off x="7576705"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2" name="Rectangle 11"/>
          <p:cNvSpPr/>
          <p:nvPr userDrawn="1"/>
        </p:nvSpPr>
        <p:spPr>
          <a:xfrm>
            <a:off x="245697" y="6483842"/>
            <a:ext cx="5255582" cy="176519"/>
          </a:xfrm>
          <a:prstGeom prst="rect">
            <a:avLst/>
          </a:prstGeom>
        </p:spPr>
        <p:txBody>
          <a:bodyPr wrap="square" lIns="82058" tIns="41029" rIns="82058" bIns="41029">
            <a:spAutoFit/>
          </a:bodyPr>
          <a:lstStyle/>
          <a:p>
            <a:pPr fontAlgn="base">
              <a:spcBef>
                <a:spcPct val="0"/>
              </a:spcBef>
              <a:spcAft>
                <a:spcPct val="0"/>
              </a:spcAft>
            </a:pPr>
            <a:r>
              <a:rPr lang="en-US" sz="600" i="1">
                <a:solidFill>
                  <a:srgbClr val="FF0000"/>
                </a:solidFill>
              </a:rPr>
              <a:t>Confidential. </a:t>
            </a:r>
            <a:endParaRPr lang="en-US" sz="1400" i="1">
              <a:solidFill>
                <a:srgbClr val="FF0000"/>
              </a:solidFill>
            </a:endParaRPr>
          </a:p>
        </p:txBody>
      </p:sp>
      <p:sp>
        <p:nvSpPr>
          <p:cNvPr id="13" name="Rectangle 12"/>
          <p:cNvSpPr/>
          <p:nvPr userDrawn="1"/>
        </p:nvSpPr>
        <p:spPr bwMode="auto">
          <a:xfrm>
            <a:off x="0" y="5833526"/>
            <a:ext cx="9144000" cy="1054573"/>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pPr algn="ctr" defTabSz="1080834" fontAlgn="base">
              <a:spcBef>
                <a:spcPct val="0"/>
              </a:spcBef>
              <a:spcAft>
                <a:spcPct val="0"/>
              </a:spcAft>
            </a:pPr>
            <a:endParaRPr lang="en-US" sz="1200">
              <a:solidFill>
                <a:srgbClr val="000000"/>
              </a:solidFill>
              <a:latin typeface="Calibri" panose="020F0502020204030204" pitchFamily="34" charset="0"/>
            </a:endParaRPr>
          </a:p>
        </p:txBody>
      </p:sp>
      <p:sp>
        <p:nvSpPr>
          <p:cNvPr id="16" name="Rectangle 15"/>
          <p:cNvSpPr/>
          <p:nvPr userDrawn="1"/>
        </p:nvSpPr>
        <p:spPr bwMode="auto">
          <a:xfrm>
            <a:off x="-9525" y="6763924"/>
            <a:ext cx="9144000" cy="76516"/>
          </a:xfrm>
          <a:prstGeom prst="rect">
            <a:avLst/>
          </a:prstGeom>
          <a:solidFill>
            <a:schemeClr val="bg1"/>
          </a:solidFill>
          <a:ln w="9525" cap="flat" cmpd="sng" algn="ctr">
            <a:no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pPr algn="ctr" defTabSz="1080834" fontAlgn="base">
              <a:spcBef>
                <a:spcPct val="0"/>
              </a:spcBef>
              <a:spcAft>
                <a:spcPct val="0"/>
              </a:spcAft>
            </a:pPr>
            <a:endParaRPr lang="en-US" sz="1200">
              <a:solidFill>
                <a:srgbClr val="000000"/>
              </a:solidFill>
              <a:latin typeface="Calibri" panose="020F0502020204030204" pitchFamily="34" charset="0"/>
            </a:endParaRPr>
          </a:p>
        </p:txBody>
      </p:sp>
      <p:sp>
        <p:nvSpPr>
          <p:cNvPr id="17" name="Rectangle 16"/>
          <p:cNvSpPr/>
          <p:nvPr userDrawn="1"/>
        </p:nvSpPr>
        <p:spPr bwMode="auto">
          <a:xfrm>
            <a:off x="-9525" y="5897149"/>
            <a:ext cx="9144000" cy="76516"/>
          </a:xfrm>
          <a:prstGeom prst="rect">
            <a:avLst/>
          </a:prstGeom>
          <a:solidFill>
            <a:schemeClr val="bg1"/>
          </a:solidFill>
          <a:ln w="9525" cap="flat" cmpd="sng" algn="ctr">
            <a:no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pPr algn="ctr" defTabSz="1080834" fontAlgn="base">
              <a:spcBef>
                <a:spcPct val="0"/>
              </a:spcBef>
              <a:spcAft>
                <a:spcPct val="0"/>
              </a:spcAft>
            </a:pPr>
            <a:endParaRPr lang="en-US" sz="1200">
              <a:solidFill>
                <a:srgbClr val="000000"/>
              </a:solidFill>
              <a:latin typeface="Calibri" panose="020F0502020204030204" pitchFamily="34" charset="0"/>
            </a:endParaRPr>
          </a:p>
        </p:txBody>
      </p:sp>
      <p:sp>
        <p:nvSpPr>
          <p:cNvPr id="19" name="Text Placeholder 19"/>
          <p:cNvSpPr>
            <a:spLocks noGrp="1"/>
          </p:cNvSpPr>
          <p:nvPr>
            <p:ph type="body" sz="quarter" idx="15" hasCustomPrompt="1"/>
          </p:nvPr>
        </p:nvSpPr>
        <p:spPr>
          <a:xfrm>
            <a:off x="298017" y="6042665"/>
            <a:ext cx="8547966" cy="662172"/>
          </a:xfrm>
        </p:spPr>
        <p:txBody>
          <a:bodyPr anchor="ctr"/>
          <a:lstStyle>
            <a:lvl1pPr marL="0" indent="0" algn="ctr">
              <a:lnSpc>
                <a:spcPct val="100000"/>
              </a:lnSpc>
              <a:spcBef>
                <a:spcPts val="0"/>
              </a:spcBef>
              <a:spcAft>
                <a:spcPts val="599"/>
              </a:spcAft>
              <a:buFontTx/>
              <a:buNone/>
              <a:defRPr sz="2000">
                <a:solidFill>
                  <a:schemeClr val="bg1"/>
                </a:solidFill>
                <a:latin typeface="Calibri" panose="020F0502020204030204" pitchFamily="34" charset="0"/>
              </a:defRPr>
            </a:lvl1pPr>
            <a:lvl2pPr marL="233309" indent="0">
              <a:buFontTx/>
              <a:buNone/>
              <a:defRPr/>
            </a:lvl2pPr>
            <a:lvl3pPr marL="463441" indent="0">
              <a:buFontTx/>
              <a:buNone/>
              <a:defRPr/>
            </a:lvl3pPr>
            <a:lvl4pPr marL="684052" indent="0">
              <a:buFontTx/>
              <a:buNone/>
              <a:defRPr/>
            </a:lvl4pPr>
            <a:lvl5pPr marL="903077" indent="0">
              <a:buFontTx/>
              <a:buNone/>
              <a:defRPr/>
            </a:lvl5pPr>
          </a:lstStyle>
          <a:p>
            <a:pPr lvl="0"/>
            <a:r>
              <a:rPr lang="en-US"/>
              <a:t>SUBSECTION TITLE</a:t>
            </a:r>
          </a:p>
        </p:txBody>
      </p:sp>
      <p:pic>
        <p:nvPicPr>
          <p:cNvPr id="23" name="Picture 4">
            <a:extLst>
              <a:ext uri="{FF2B5EF4-FFF2-40B4-BE49-F238E27FC236}">
                <a16:creationId xmlns:a16="http://schemas.microsoft.com/office/drawing/2014/main" id="{033B81D1-6C68-41C9-A2C2-55069FAF56E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585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vider Page">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0" y="550291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5" name="Rectangle 4"/>
          <p:cNvSpPr/>
          <p:nvPr userDrawn="1"/>
        </p:nvSpPr>
        <p:spPr bwMode="auto">
          <a:xfrm>
            <a:off x="-8659" y="5968168"/>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7" name="Rectangle 6"/>
          <p:cNvSpPr/>
          <p:nvPr userDrawn="1"/>
        </p:nvSpPr>
        <p:spPr bwMode="auto">
          <a:xfrm>
            <a:off x="-8659" y="5203367"/>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2" name="Rectangle 1"/>
          <p:cNvSpPr/>
          <p:nvPr userDrawn="1"/>
        </p:nvSpPr>
        <p:spPr bwMode="auto">
          <a:xfrm>
            <a:off x="-1" y="6086139"/>
            <a:ext cx="9144001" cy="763457"/>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20" name="Text Placeholder 19"/>
          <p:cNvSpPr>
            <a:spLocks noGrp="1"/>
          </p:cNvSpPr>
          <p:nvPr>
            <p:ph type="body" sz="quarter" idx="14" hasCustomPrompt="1"/>
          </p:nvPr>
        </p:nvSpPr>
        <p:spPr>
          <a:xfrm>
            <a:off x="-18184" y="3449718"/>
            <a:ext cx="8547966" cy="584269"/>
          </a:xfrm>
        </p:spPr>
        <p:txBody>
          <a:bodyPr anchor="ctr"/>
          <a:lstStyle>
            <a:lvl1pPr marL="0" indent="0" algn="ctr">
              <a:lnSpc>
                <a:spcPct val="100000"/>
              </a:lnSpc>
              <a:spcBef>
                <a:spcPts val="0"/>
              </a:spcBef>
              <a:spcAft>
                <a:spcPts val="538"/>
              </a:spcAft>
              <a:buFontTx/>
              <a:buNone/>
              <a:defRPr sz="1800">
                <a:solidFill>
                  <a:schemeClr val="bg1"/>
                </a:solidFill>
              </a:defRPr>
            </a:lvl1pPr>
            <a:lvl2pPr marL="209420" indent="0">
              <a:buFontTx/>
              <a:buNone/>
              <a:defRPr/>
            </a:lvl2pPr>
            <a:lvl3pPr marL="415990" indent="0">
              <a:buFontTx/>
              <a:buNone/>
              <a:defRPr/>
            </a:lvl3pPr>
            <a:lvl4pPr marL="614012" indent="0">
              <a:buFontTx/>
              <a:buNone/>
              <a:defRPr/>
            </a:lvl4pPr>
            <a:lvl5pPr marL="810610" indent="0">
              <a:buFontTx/>
              <a:buNone/>
              <a:defRPr/>
            </a:lvl5pPr>
          </a:lstStyle>
          <a:p>
            <a:pPr lvl="0"/>
            <a:r>
              <a:rPr lang="en-US"/>
              <a:t>SUBSECTION TITLE</a:t>
            </a:r>
          </a:p>
        </p:txBody>
      </p:sp>
      <p:sp>
        <p:nvSpPr>
          <p:cNvPr id="9" name="Rectangle 8"/>
          <p:cNvSpPr/>
          <p:nvPr userDrawn="1"/>
        </p:nvSpPr>
        <p:spPr>
          <a:xfrm>
            <a:off x="245697" y="6483842"/>
            <a:ext cx="5255582" cy="176519"/>
          </a:xfrm>
          <a:prstGeom prst="rect">
            <a:avLst/>
          </a:prstGeom>
        </p:spPr>
        <p:txBody>
          <a:bodyPr wrap="square" lIns="82058" tIns="41029" rIns="82058" bIns="41029">
            <a:spAutoFit/>
          </a:bodyPr>
          <a:lstStyle/>
          <a:p>
            <a:pPr fontAlgn="base">
              <a:spcBef>
                <a:spcPct val="0"/>
              </a:spcBef>
              <a:spcAft>
                <a:spcPct val="0"/>
              </a:spcAft>
            </a:pPr>
            <a:r>
              <a:rPr lang="en-US" sz="600" i="1">
                <a:solidFill>
                  <a:srgbClr val="FF0000"/>
                </a:solidFill>
              </a:rPr>
              <a:t>Confidential. Subject to the Terms of the Executed Non-Disclosure Agreement </a:t>
            </a:r>
            <a:endParaRPr lang="en-US" sz="1400" i="1">
              <a:solidFill>
                <a:srgbClr val="FF0000"/>
              </a:solidFill>
            </a:endParaRPr>
          </a:p>
        </p:txBody>
      </p:sp>
    </p:spTree>
    <p:extLst>
      <p:ext uri="{BB962C8B-B14F-4D97-AF65-F5344CB8AC3E}">
        <p14:creationId xmlns:p14="http://schemas.microsoft.com/office/powerpoint/2010/main" val="1433920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245697" y="6483842"/>
            <a:ext cx="5255582" cy="176519"/>
          </a:xfrm>
          <a:prstGeom prst="rect">
            <a:avLst/>
          </a:prstGeom>
        </p:spPr>
        <p:txBody>
          <a:bodyPr wrap="square" lIns="82058" tIns="41029" rIns="82058" bIns="41029">
            <a:spAutoFit/>
          </a:bodyPr>
          <a:lstStyle/>
          <a:p>
            <a:pPr fontAlgn="base">
              <a:spcBef>
                <a:spcPct val="0"/>
              </a:spcBef>
              <a:spcAft>
                <a:spcPct val="0"/>
              </a:spcAft>
            </a:pPr>
            <a:r>
              <a:rPr lang="en-US" sz="600" i="1">
                <a:solidFill>
                  <a:srgbClr val="FF0000"/>
                </a:solidFill>
              </a:rPr>
              <a:t>Confidential. Subject to the Terms of the Executed Non-Disclosure Agreement </a:t>
            </a:r>
            <a:endParaRPr lang="en-US" sz="1400" i="1">
              <a:solidFill>
                <a:srgbClr val="FF0000"/>
              </a:solidFill>
            </a:endParaRPr>
          </a:p>
        </p:txBody>
      </p:sp>
    </p:spTree>
    <p:extLst>
      <p:ext uri="{BB962C8B-B14F-4D97-AF65-F5344CB8AC3E}">
        <p14:creationId xmlns:p14="http://schemas.microsoft.com/office/powerpoint/2010/main" val="2975504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bwMode="auto">
          <a:xfrm>
            <a:off x="-17317" y="0"/>
            <a:ext cx="9161317" cy="930506"/>
          </a:xfrm>
          <a:prstGeom prst="rect">
            <a:avLst/>
          </a:prstGeom>
          <a:solidFill>
            <a:srgbClr val="002060"/>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a:ln>
                <a:noFill/>
              </a:ln>
              <a:solidFill>
                <a:schemeClr val="bg1"/>
              </a:solidFill>
              <a:effectLst/>
              <a:latin typeface="Arial" charset="0"/>
            </a:endParaRPr>
          </a:p>
        </p:txBody>
      </p:sp>
      <p:sp>
        <p:nvSpPr>
          <p:cNvPr id="4" name="Pentagon 3"/>
          <p:cNvSpPr/>
          <p:nvPr userDrawn="1"/>
        </p:nvSpPr>
        <p:spPr bwMode="auto">
          <a:xfrm rot="10800000">
            <a:off x="7860033" y="-6475"/>
            <a:ext cx="1292626" cy="842421"/>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a:ln>
                <a:noFill/>
              </a:ln>
              <a:solidFill>
                <a:schemeClr val="tx1"/>
              </a:solidFill>
              <a:effectLst/>
              <a:latin typeface="Arial" charset="0"/>
            </a:endParaRPr>
          </a:p>
        </p:txBody>
      </p:sp>
      <p:sp>
        <p:nvSpPr>
          <p:cNvPr id="5" name="Rectangle 4"/>
          <p:cNvSpPr/>
          <p:nvPr userDrawn="1"/>
        </p:nvSpPr>
        <p:spPr bwMode="auto">
          <a:xfrm>
            <a:off x="-8659" y="816266"/>
            <a:ext cx="9161317" cy="45719"/>
          </a:xfrm>
          <a:prstGeom prst="rect">
            <a:avLst/>
          </a:prstGeom>
          <a:solidFill>
            <a:schemeClr val="bg1"/>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a:ln>
                <a:noFill/>
              </a:ln>
              <a:solidFill>
                <a:schemeClr val="tx1"/>
              </a:solidFill>
              <a:effectLst/>
              <a:latin typeface="Arial" charset="0"/>
            </a:endParaRPr>
          </a:p>
        </p:txBody>
      </p:sp>
      <p:sp>
        <p:nvSpPr>
          <p:cNvPr id="6" name="Chevron 5"/>
          <p:cNvSpPr/>
          <p:nvPr userDrawn="1"/>
        </p:nvSpPr>
        <p:spPr bwMode="auto">
          <a:xfrm rot="10800000">
            <a:off x="7576706"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a:ln>
                <a:noFill/>
              </a:ln>
              <a:solidFill>
                <a:schemeClr val="tx1"/>
              </a:solidFill>
              <a:effectLst/>
              <a:latin typeface="Arial" charset="0"/>
            </a:endParaRPr>
          </a:p>
        </p:txBody>
      </p:sp>
      <p:pic>
        <p:nvPicPr>
          <p:cNvPr id="7" name="Picture 4">
            <a:extLst>
              <a:ext uri="{FF2B5EF4-FFF2-40B4-BE49-F238E27FC236}">
                <a16:creationId xmlns:a16="http://schemas.microsoft.com/office/drawing/2014/main" id="{CD95A597-18E7-442F-9689-6167E428703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0921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9"/>
          <p:cNvSpPr>
            <a:spLocks noGrp="1"/>
          </p:cNvSpPr>
          <p:nvPr>
            <p:ph type="body" sz="quarter" idx="12" hasCustomPrompt="1"/>
          </p:nvPr>
        </p:nvSpPr>
        <p:spPr>
          <a:xfrm>
            <a:off x="301106" y="764999"/>
            <a:ext cx="8545484" cy="1613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buNone/>
              <a:defRPr lang="en-CA" sz="1100" b="0" i="1" kern="0" baseline="0" dirty="0">
                <a:solidFill>
                  <a:srgbClr val="002060"/>
                </a:solidFill>
                <a:ea typeface="+mj-ea"/>
                <a:cs typeface="+mj-cs"/>
              </a:defRPr>
            </a:lvl1pPr>
          </a:lstStyle>
          <a:p>
            <a:pPr lvl="0" defTabSz="914608">
              <a:lnSpc>
                <a:spcPct val="100000"/>
              </a:lnSpc>
              <a:spcBef>
                <a:spcPct val="0"/>
              </a:spcBef>
            </a:pPr>
            <a:r>
              <a:rPr lang="en-US" sz="1100" i="1" kern="0"/>
              <a:t>Sub-title and Scenarios</a:t>
            </a:r>
            <a:endParaRPr lang="en-CA" sz="1100" i="1" kern="0"/>
          </a:p>
        </p:txBody>
      </p:sp>
      <p:sp>
        <p:nvSpPr>
          <p:cNvPr id="2" name="Title 1"/>
          <p:cNvSpPr>
            <a:spLocks noGrp="1"/>
          </p:cNvSpPr>
          <p:nvPr>
            <p:ph type="title"/>
          </p:nvPr>
        </p:nvSpPr>
        <p:spPr>
          <a:xfrm>
            <a:off x="180397" y="221482"/>
            <a:ext cx="8545484" cy="282388"/>
          </a:xfrm>
          <a:prstGeom prst="rect">
            <a:avLst/>
          </a:prstGeom>
        </p:spPr>
        <p:txBody>
          <a:bodyPr lIns="82058" tIns="41029" rIns="82058" bIns="41029"/>
          <a:lstStyle>
            <a:lvl1pPr>
              <a:defRPr sz="1400"/>
            </a:lvl1pPr>
          </a:lstStyle>
          <a:p>
            <a:endParaRPr lang="en-CA"/>
          </a:p>
        </p:txBody>
      </p:sp>
      <p:sp>
        <p:nvSpPr>
          <p:cNvPr id="10" name="Title Placeholder 1"/>
          <p:cNvSpPr txBox="1">
            <a:spLocks/>
          </p:cNvSpPr>
          <p:nvPr userDrawn="1"/>
        </p:nvSpPr>
        <p:spPr>
          <a:xfrm>
            <a:off x="301624" y="482019"/>
            <a:ext cx="8545484" cy="282388"/>
          </a:xfrm>
          <a:prstGeom prst="rect">
            <a:avLst/>
          </a:prstGeom>
        </p:spPr>
        <p:txBody>
          <a:bodyPr vert="horz" wrap="square" lIns="0" tIns="0" rIns="0" bIns="0" rtlCol="0" anchor="b">
            <a:noAutofit/>
          </a:bodyPr>
          <a:lstStyle>
            <a:lvl1pPr algn="l" defTabSz="1019175" rtl="0" eaLnBrk="1" fontAlgn="base" hangingPunct="1">
              <a:lnSpc>
                <a:spcPct val="100000"/>
              </a:lnSpc>
              <a:spcBef>
                <a:spcPct val="0"/>
              </a:spcBef>
              <a:spcAft>
                <a:spcPct val="0"/>
              </a:spcAft>
              <a:defRPr sz="2000" b="0">
                <a:solidFill>
                  <a:schemeClr val="accent2"/>
                </a:solidFill>
                <a:latin typeface="+mn-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r>
              <a:rPr lang="en-US" kern="0">
                <a:solidFill>
                  <a:srgbClr val="0079C1"/>
                </a:solidFill>
              </a:rPr>
              <a:t>Click to edit Master title style</a:t>
            </a:r>
            <a:endParaRPr lang="en-CA" kern="0">
              <a:solidFill>
                <a:srgbClr val="0079C1"/>
              </a:solidFill>
            </a:endParaRPr>
          </a:p>
        </p:txBody>
      </p:sp>
      <p:sp>
        <p:nvSpPr>
          <p:cNvPr id="11" name="Rectangle 10"/>
          <p:cNvSpPr/>
          <p:nvPr userDrawn="1"/>
        </p:nvSpPr>
        <p:spPr bwMode="auto">
          <a:xfrm>
            <a:off x="0" y="-467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4" name="Rectangle 13"/>
          <p:cNvSpPr/>
          <p:nvPr userDrawn="1"/>
        </p:nvSpPr>
        <p:spPr bwMode="auto">
          <a:xfrm>
            <a:off x="-8660" y="816264"/>
            <a:ext cx="9152659" cy="80830"/>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5" name="Chevron 14"/>
          <p:cNvSpPr/>
          <p:nvPr userDrawn="1"/>
        </p:nvSpPr>
        <p:spPr bwMode="auto">
          <a:xfrm rot="10800000">
            <a:off x="7576705"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3" name="AutoShape 2" descr="Image result for lilis energy"/>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Rectangle 17"/>
          <p:cNvSpPr txBox="1">
            <a:spLocks noChangeArrowheads="1"/>
          </p:cNvSpPr>
          <p:nvPr userDrawn="1"/>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a:solidFill>
                <a:srgbClr val="000000"/>
              </a:solidFill>
            </a:endParaRPr>
          </a:p>
        </p:txBody>
      </p:sp>
      <p:sp>
        <p:nvSpPr>
          <p:cNvPr id="12" name="Pentagon 7">
            <a:extLst>
              <a:ext uri="{FF2B5EF4-FFF2-40B4-BE49-F238E27FC236}">
                <a16:creationId xmlns:a16="http://schemas.microsoft.com/office/drawing/2014/main" id="{5AAFAE4A-7D03-4D77-8FE6-9C76441A68CB}"/>
              </a:ext>
            </a:extLst>
          </p:cNvPr>
          <p:cNvSpPr/>
          <p:nvPr userDrawn="1"/>
        </p:nvSpPr>
        <p:spPr bwMode="auto">
          <a:xfrm rot="10800000">
            <a:off x="7860035" y="-6472"/>
            <a:ext cx="1292624" cy="842420"/>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pic>
        <p:nvPicPr>
          <p:cNvPr id="16" name="Picture 2">
            <a:extLst>
              <a:ext uri="{FF2B5EF4-FFF2-40B4-BE49-F238E27FC236}">
                <a16:creationId xmlns:a16="http://schemas.microsoft.com/office/drawing/2014/main" id="{6E0B2262-E125-4831-BF24-B7CEB0F0252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28146" y="239576"/>
            <a:ext cx="963454" cy="30874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AE9AA46C-0AAF-491A-9486-804D412BAB41}"/>
              </a:ext>
            </a:extLst>
          </p:cNvPr>
          <p:cNvSpPr/>
          <p:nvPr userDrawn="1"/>
        </p:nvSpPr>
        <p:spPr bwMode="auto">
          <a:xfrm>
            <a:off x="-8660" y="816263"/>
            <a:ext cx="9161319" cy="83309"/>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Tree>
    <p:extLst>
      <p:ext uri="{BB962C8B-B14F-4D97-AF65-F5344CB8AC3E}">
        <p14:creationId xmlns:p14="http://schemas.microsoft.com/office/powerpoint/2010/main" val="10505130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301624" y="764868"/>
            <a:ext cx="8545484" cy="1613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buNone/>
              <a:defRPr lang="en-CA" sz="1100" b="0" i="1" kern="0" dirty="0">
                <a:solidFill>
                  <a:srgbClr val="002060"/>
                </a:solidFill>
                <a:ea typeface="+mj-ea"/>
                <a:cs typeface="+mj-cs"/>
              </a:defRPr>
            </a:lvl1pPr>
          </a:lstStyle>
          <a:p>
            <a:pPr lvl="0" defTabSz="914608">
              <a:lnSpc>
                <a:spcPct val="100000"/>
              </a:lnSpc>
              <a:spcBef>
                <a:spcPct val="0"/>
              </a:spcBef>
            </a:pPr>
            <a:r>
              <a:rPr lang="en-US" sz="1100" i="1" kern="0"/>
              <a:t>Sub-title and Scenarios</a:t>
            </a:r>
            <a:endParaRPr lang="en-CA" sz="1100" i="1" kern="0"/>
          </a:p>
        </p:txBody>
      </p:sp>
      <p:sp>
        <p:nvSpPr>
          <p:cNvPr id="2" name="Title 1"/>
          <p:cNvSpPr>
            <a:spLocks noGrp="1"/>
          </p:cNvSpPr>
          <p:nvPr>
            <p:ph type="title"/>
          </p:nvPr>
        </p:nvSpPr>
        <p:spPr>
          <a:xfrm>
            <a:off x="180397" y="238291"/>
            <a:ext cx="8545484" cy="282388"/>
          </a:xfrm>
          <a:prstGeom prst="rect">
            <a:avLst/>
          </a:prstGeom>
        </p:spPr>
        <p:txBody>
          <a:bodyPr lIns="82058" tIns="41029" rIns="82058" bIns="41029"/>
          <a:lstStyle>
            <a:lvl1pPr>
              <a:defRPr sz="1300"/>
            </a:lvl1pPr>
          </a:lstStyle>
          <a:p>
            <a:r>
              <a:rPr lang="en-US"/>
              <a:t>Click to edit Master title style</a:t>
            </a:r>
            <a:endParaRPr lang="en-CA"/>
          </a:p>
        </p:txBody>
      </p:sp>
      <p:sp>
        <p:nvSpPr>
          <p:cNvPr id="6" name="Title Placeholder 1"/>
          <p:cNvSpPr txBox="1">
            <a:spLocks/>
          </p:cNvSpPr>
          <p:nvPr userDrawn="1"/>
        </p:nvSpPr>
        <p:spPr>
          <a:xfrm>
            <a:off x="301624" y="482019"/>
            <a:ext cx="8545484" cy="282388"/>
          </a:xfrm>
          <a:prstGeom prst="rect">
            <a:avLst/>
          </a:prstGeom>
        </p:spPr>
        <p:txBody>
          <a:bodyPr vert="horz" wrap="square" lIns="0" tIns="0" rIns="0" bIns="0" rtlCol="0" anchor="b">
            <a:noAutofit/>
          </a:bodyPr>
          <a:lstStyle>
            <a:lvl1pPr algn="l" defTabSz="1019175" rtl="0" eaLnBrk="1" fontAlgn="base" hangingPunct="1">
              <a:lnSpc>
                <a:spcPct val="100000"/>
              </a:lnSpc>
              <a:spcBef>
                <a:spcPct val="0"/>
              </a:spcBef>
              <a:spcAft>
                <a:spcPct val="0"/>
              </a:spcAft>
              <a:defRPr sz="2000" b="0">
                <a:solidFill>
                  <a:schemeClr val="accent2"/>
                </a:solidFill>
                <a:latin typeface="+mn-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r>
              <a:rPr lang="en-US" kern="0">
                <a:solidFill>
                  <a:srgbClr val="0079C1"/>
                </a:solidFill>
              </a:rPr>
              <a:t>Click to edit Master title style</a:t>
            </a:r>
            <a:endParaRPr lang="en-CA" kern="0">
              <a:solidFill>
                <a:srgbClr val="0079C1"/>
              </a:solidFill>
            </a:endParaRPr>
          </a:p>
        </p:txBody>
      </p:sp>
      <p:sp>
        <p:nvSpPr>
          <p:cNvPr id="7" name="Rectangle 6"/>
          <p:cNvSpPr/>
          <p:nvPr userDrawn="1"/>
        </p:nvSpPr>
        <p:spPr bwMode="auto">
          <a:xfrm>
            <a:off x="0" y="-467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1" name="Rectangle 10"/>
          <p:cNvSpPr/>
          <p:nvPr userDrawn="1"/>
        </p:nvSpPr>
        <p:spPr bwMode="auto">
          <a:xfrm>
            <a:off x="-8659" y="816264"/>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6" name="Rectangle 17"/>
          <p:cNvSpPr txBox="1">
            <a:spLocks noChangeArrowheads="1"/>
          </p:cNvSpPr>
          <p:nvPr userDrawn="1"/>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endParaRPr lang="en-CA">
              <a:solidFill>
                <a:srgbClr val="000000"/>
              </a:solidFill>
            </a:endParaRPr>
          </a:p>
        </p:txBody>
      </p:sp>
    </p:spTree>
    <p:extLst>
      <p:ext uri="{BB962C8B-B14F-4D97-AF65-F5344CB8AC3E}">
        <p14:creationId xmlns:p14="http://schemas.microsoft.com/office/powerpoint/2010/main" val="1450769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Page">
    <p:bg>
      <p:bgPr>
        <a:solidFill>
          <a:schemeClr val="bg1"/>
        </a:solidFill>
        <a:effectLst/>
      </p:bgPr>
    </p:bg>
    <p:spTree>
      <p:nvGrpSpPr>
        <p:cNvPr id="1" name=""/>
        <p:cNvGrpSpPr/>
        <p:nvPr/>
      </p:nvGrpSpPr>
      <p:grpSpPr>
        <a:xfrm>
          <a:off x="0" y="0"/>
          <a:ext cx="0" cy="0"/>
          <a:chOff x="0" y="0"/>
          <a:chExt cx="0" cy="0"/>
        </a:xfrm>
      </p:grpSpPr>
      <p:pic>
        <p:nvPicPr>
          <p:cNvPr id="22" name="Picture 3"/>
          <p:cNvPicPr>
            <a:picLocks noChangeAspect="1" noChangeArrowheads="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2600"/>
                    </a14:imgEffect>
                    <a14:imgEffect>
                      <a14:saturation sat="0"/>
                    </a14:imgEffect>
                  </a14:imgLayer>
                </a14:imgProps>
              </a:ext>
              <a:ext uri="{28A0092B-C50C-407E-A947-70E740481C1C}">
                <a14:useLocalDpi xmlns:a14="http://schemas.microsoft.com/office/drawing/2010/main" val="0"/>
              </a:ext>
            </a:extLst>
          </a:blip>
          <a:srcRect r="16576"/>
          <a:stretch/>
        </p:blipFill>
        <p:spPr bwMode="auto">
          <a:xfrm>
            <a:off x="2931" y="925830"/>
            <a:ext cx="9141069" cy="5246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Placeholder 17"/>
          <p:cNvSpPr>
            <a:spLocks noGrp="1"/>
          </p:cNvSpPr>
          <p:nvPr>
            <p:ph type="body" sz="quarter" idx="13" hasCustomPrompt="1"/>
          </p:nvPr>
        </p:nvSpPr>
        <p:spPr>
          <a:xfrm>
            <a:off x="374475" y="265740"/>
            <a:ext cx="7064435" cy="323280"/>
          </a:xfrm>
        </p:spPr>
        <p:txBody>
          <a:bodyPr/>
          <a:lstStyle>
            <a:lvl1pPr marL="0" indent="0">
              <a:spcBef>
                <a:spcPts val="0"/>
              </a:spcBef>
              <a:buFontTx/>
              <a:buNone/>
              <a:defRPr sz="1800">
                <a:solidFill>
                  <a:schemeClr val="accent2"/>
                </a:solidFill>
              </a:defRPr>
            </a:lvl1pPr>
            <a:lvl2pPr marL="209420" indent="0">
              <a:buFontTx/>
              <a:buNone/>
              <a:defRPr/>
            </a:lvl2pPr>
            <a:lvl3pPr marL="415990" indent="0">
              <a:buFontTx/>
              <a:buNone/>
              <a:defRPr/>
            </a:lvl3pPr>
            <a:lvl4pPr marL="614012" indent="0">
              <a:buFontTx/>
              <a:buNone/>
              <a:defRPr/>
            </a:lvl4pPr>
            <a:lvl5pPr marL="810610" indent="0">
              <a:buFontTx/>
              <a:buNone/>
              <a:defRPr/>
            </a:lvl5pPr>
          </a:lstStyle>
          <a:p>
            <a:pPr lvl="0"/>
            <a:r>
              <a:rPr lang="en-US"/>
              <a:t>Section 1: Section Title</a:t>
            </a:r>
          </a:p>
        </p:txBody>
      </p:sp>
      <p:sp>
        <p:nvSpPr>
          <p:cNvPr id="20" name="Text Placeholder 19"/>
          <p:cNvSpPr>
            <a:spLocks noGrp="1"/>
          </p:cNvSpPr>
          <p:nvPr>
            <p:ph type="body" sz="quarter" idx="14" hasCustomPrompt="1"/>
          </p:nvPr>
        </p:nvSpPr>
        <p:spPr>
          <a:xfrm>
            <a:off x="299461" y="1254997"/>
            <a:ext cx="8547966" cy="2017059"/>
          </a:xfrm>
        </p:spPr>
        <p:txBody>
          <a:bodyPr/>
          <a:lstStyle>
            <a:lvl1pPr marL="0" indent="0">
              <a:lnSpc>
                <a:spcPct val="100000"/>
              </a:lnSpc>
              <a:spcBef>
                <a:spcPts val="0"/>
              </a:spcBef>
              <a:spcAft>
                <a:spcPts val="538"/>
              </a:spcAft>
              <a:buFontTx/>
              <a:buNone/>
              <a:defRPr sz="1300">
                <a:solidFill>
                  <a:schemeClr val="accent1"/>
                </a:solidFill>
              </a:defRPr>
            </a:lvl1pPr>
            <a:lvl2pPr marL="209420" indent="0">
              <a:buFontTx/>
              <a:buNone/>
              <a:defRPr/>
            </a:lvl2pPr>
            <a:lvl3pPr marL="415990" indent="0">
              <a:buFontTx/>
              <a:buNone/>
              <a:defRPr/>
            </a:lvl3pPr>
            <a:lvl4pPr marL="614012" indent="0">
              <a:buFontTx/>
              <a:buNone/>
              <a:defRPr/>
            </a:lvl4pPr>
            <a:lvl5pPr marL="810610" indent="0">
              <a:buFontTx/>
              <a:buNone/>
              <a:defRPr/>
            </a:lvl5pPr>
          </a:lstStyle>
          <a:p>
            <a:pPr lvl="0"/>
            <a:r>
              <a:rPr lang="en-US"/>
              <a:t>Subsection Title</a:t>
            </a:r>
          </a:p>
        </p:txBody>
      </p:sp>
      <p:sp>
        <p:nvSpPr>
          <p:cNvPr id="6" name="Title Placeholder 1"/>
          <p:cNvSpPr>
            <a:spLocks noGrp="1"/>
          </p:cNvSpPr>
          <p:nvPr>
            <p:ph type="title"/>
          </p:nvPr>
        </p:nvSpPr>
        <p:spPr>
          <a:xfrm>
            <a:off x="301624" y="482019"/>
            <a:ext cx="8545484" cy="282388"/>
          </a:xfrm>
          <a:prstGeom prst="rect">
            <a:avLst/>
          </a:prstGeom>
        </p:spPr>
        <p:txBody>
          <a:bodyPr vert="horz" wrap="square" lIns="0" tIns="0" rIns="0" bIns="0" rtlCol="0" anchor="b">
            <a:noAutofit/>
          </a:bodyPr>
          <a:lstStyle/>
          <a:p>
            <a:r>
              <a:rPr lang="en-US"/>
              <a:t>Click to edit Master title style</a:t>
            </a:r>
            <a:endParaRPr lang="en-CA"/>
          </a:p>
        </p:txBody>
      </p:sp>
      <p:sp>
        <p:nvSpPr>
          <p:cNvPr id="7" name="Rectangle 6"/>
          <p:cNvSpPr/>
          <p:nvPr userDrawn="1"/>
        </p:nvSpPr>
        <p:spPr bwMode="auto">
          <a:xfrm>
            <a:off x="0" y="-467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8" name="Pentagon 7"/>
          <p:cNvSpPr/>
          <p:nvPr userDrawn="1"/>
        </p:nvSpPr>
        <p:spPr bwMode="auto">
          <a:xfrm rot="10800000">
            <a:off x="7860035" y="-6474"/>
            <a:ext cx="1292624" cy="842422"/>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0" name="Rectangle 9"/>
          <p:cNvSpPr/>
          <p:nvPr userDrawn="1"/>
        </p:nvSpPr>
        <p:spPr bwMode="auto">
          <a:xfrm>
            <a:off x="-8660" y="816263"/>
            <a:ext cx="9161319" cy="83309"/>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1" name="Chevron 10"/>
          <p:cNvSpPr/>
          <p:nvPr userDrawn="1"/>
        </p:nvSpPr>
        <p:spPr bwMode="auto">
          <a:xfrm rot="10800000">
            <a:off x="7576705"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2" name="Rectangle 11"/>
          <p:cNvSpPr/>
          <p:nvPr userDrawn="1"/>
        </p:nvSpPr>
        <p:spPr>
          <a:xfrm>
            <a:off x="245697" y="6483842"/>
            <a:ext cx="5255582" cy="176519"/>
          </a:xfrm>
          <a:prstGeom prst="rect">
            <a:avLst/>
          </a:prstGeom>
        </p:spPr>
        <p:txBody>
          <a:bodyPr wrap="square" lIns="82058" tIns="41029" rIns="82058" bIns="41029">
            <a:spAutoFit/>
          </a:bodyPr>
          <a:lstStyle/>
          <a:p>
            <a:pPr fontAlgn="base">
              <a:spcBef>
                <a:spcPct val="0"/>
              </a:spcBef>
              <a:spcAft>
                <a:spcPct val="0"/>
              </a:spcAft>
            </a:pPr>
            <a:r>
              <a:rPr lang="en-US" sz="600" i="1">
                <a:solidFill>
                  <a:srgbClr val="FF0000"/>
                </a:solidFill>
              </a:rPr>
              <a:t>Confidential. </a:t>
            </a:r>
            <a:endParaRPr lang="en-US" sz="1400" i="1">
              <a:solidFill>
                <a:srgbClr val="FF0000"/>
              </a:solidFill>
            </a:endParaRPr>
          </a:p>
        </p:txBody>
      </p:sp>
      <p:sp>
        <p:nvSpPr>
          <p:cNvPr id="13" name="Rectangle 12"/>
          <p:cNvSpPr/>
          <p:nvPr userDrawn="1"/>
        </p:nvSpPr>
        <p:spPr bwMode="auto">
          <a:xfrm>
            <a:off x="0" y="5833526"/>
            <a:ext cx="9144000" cy="1054573"/>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pPr algn="ctr" defTabSz="1080834" fontAlgn="base">
              <a:spcBef>
                <a:spcPct val="0"/>
              </a:spcBef>
              <a:spcAft>
                <a:spcPct val="0"/>
              </a:spcAft>
            </a:pPr>
            <a:endParaRPr lang="en-US" sz="1200">
              <a:solidFill>
                <a:srgbClr val="000000"/>
              </a:solidFill>
              <a:latin typeface="Calibri" panose="020F0502020204030204" pitchFamily="34" charset="0"/>
            </a:endParaRPr>
          </a:p>
        </p:txBody>
      </p:sp>
      <p:sp>
        <p:nvSpPr>
          <p:cNvPr id="16" name="Rectangle 15"/>
          <p:cNvSpPr/>
          <p:nvPr userDrawn="1"/>
        </p:nvSpPr>
        <p:spPr bwMode="auto">
          <a:xfrm>
            <a:off x="-9525" y="6763924"/>
            <a:ext cx="9144000" cy="76516"/>
          </a:xfrm>
          <a:prstGeom prst="rect">
            <a:avLst/>
          </a:prstGeom>
          <a:solidFill>
            <a:schemeClr val="bg1"/>
          </a:solidFill>
          <a:ln w="9525" cap="flat" cmpd="sng" algn="ctr">
            <a:no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pPr algn="ctr" defTabSz="1080834" fontAlgn="base">
              <a:spcBef>
                <a:spcPct val="0"/>
              </a:spcBef>
              <a:spcAft>
                <a:spcPct val="0"/>
              </a:spcAft>
            </a:pPr>
            <a:endParaRPr lang="en-US" sz="1200">
              <a:solidFill>
                <a:srgbClr val="000000"/>
              </a:solidFill>
              <a:latin typeface="Calibri" panose="020F0502020204030204" pitchFamily="34" charset="0"/>
            </a:endParaRPr>
          </a:p>
        </p:txBody>
      </p:sp>
      <p:sp>
        <p:nvSpPr>
          <p:cNvPr id="17" name="Rectangle 16"/>
          <p:cNvSpPr/>
          <p:nvPr userDrawn="1"/>
        </p:nvSpPr>
        <p:spPr bwMode="auto">
          <a:xfrm>
            <a:off x="-9525" y="5897149"/>
            <a:ext cx="9144000" cy="76516"/>
          </a:xfrm>
          <a:prstGeom prst="rect">
            <a:avLst/>
          </a:prstGeom>
          <a:solidFill>
            <a:schemeClr val="bg1"/>
          </a:solidFill>
          <a:ln w="9525" cap="flat" cmpd="sng" algn="ctr">
            <a:no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pPr algn="ctr" defTabSz="1080834" fontAlgn="base">
              <a:spcBef>
                <a:spcPct val="0"/>
              </a:spcBef>
              <a:spcAft>
                <a:spcPct val="0"/>
              </a:spcAft>
            </a:pPr>
            <a:endParaRPr lang="en-US" sz="1200">
              <a:solidFill>
                <a:srgbClr val="000000"/>
              </a:solidFill>
              <a:latin typeface="Calibri" panose="020F0502020204030204" pitchFamily="34" charset="0"/>
            </a:endParaRPr>
          </a:p>
        </p:txBody>
      </p:sp>
      <p:sp>
        <p:nvSpPr>
          <p:cNvPr id="19" name="Text Placeholder 19"/>
          <p:cNvSpPr>
            <a:spLocks noGrp="1"/>
          </p:cNvSpPr>
          <p:nvPr>
            <p:ph type="body" sz="quarter" idx="15" hasCustomPrompt="1"/>
          </p:nvPr>
        </p:nvSpPr>
        <p:spPr>
          <a:xfrm>
            <a:off x="298017" y="6042665"/>
            <a:ext cx="8547966" cy="662172"/>
          </a:xfrm>
        </p:spPr>
        <p:txBody>
          <a:bodyPr anchor="ctr"/>
          <a:lstStyle>
            <a:lvl1pPr marL="0" indent="0" algn="ctr">
              <a:lnSpc>
                <a:spcPct val="100000"/>
              </a:lnSpc>
              <a:spcBef>
                <a:spcPts val="0"/>
              </a:spcBef>
              <a:spcAft>
                <a:spcPts val="599"/>
              </a:spcAft>
              <a:buFontTx/>
              <a:buNone/>
              <a:defRPr sz="2000">
                <a:solidFill>
                  <a:schemeClr val="bg1"/>
                </a:solidFill>
                <a:latin typeface="Calibri" panose="020F0502020204030204" pitchFamily="34" charset="0"/>
              </a:defRPr>
            </a:lvl1pPr>
            <a:lvl2pPr marL="233309" indent="0">
              <a:buFontTx/>
              <a:buNone/>
              <a:defRPr/>
            </a:lvl2pPr>
            <a:lvl3pPr marL="463441" indent="0">
              <a:buFontTx/>
              <a:buNone/>
              <a:defRPr/>
            </a:lvl3pPr>
            <a:lvl4pPr marL="684052" indent="0">
              <a:buFontTx/>
              <a:buNone/>
              <a:defRPr/>
            </a:lvl4pPr>
            <a:lvl5pPr marL="903077" indent="0">
              <a:buFontTx/>
              <a:buNone/>
              <a:defRPr/>
            </a:lvl5pPr>
          </a:lstStyle>
          <a:p>
            <a:pPr lvl="0"/>
            <a:r>
              <a:rPr lang="en-US"/>
              <a:t>SUBSECTION TITLE</a:t>
            </a:r>
          </a:p>
        </p:txBody>
      </p:sp>
      <p:sp>
        <p:nvSpPr>
          <p:cNvPr id="21" name="Rectangle 17"/>
          <p:cNvSpPr txBox="1">
            <a:spLocks noChangeArrowheads="1"/>
          </p:cNvSpPr>
          <p:nvPr userDrawn="1"/>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a:solidFill>
                <a:srgbClr val="000000"/>
              </a:solidFill>
            </a:endParaRPr>
          </a:p>
        </p:txBody>
      </p:sp>
      <p:pic>
        <p:nvPicPr>
          <p:cNvPr id="23" name="Picture 2">
            <a:extLst>
              <a:ext uri="{FF2B5EF4-FFF2-40B4-BE49-F238E27FC236}">
                <a16:creationId xmlns:a16="http://schemas.microsoft.com/office/drawing/2014/main" id="{3176948E-DFD7-4F78-BBF5-BB59949A38C9}"/>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28146" y="239576"/>
            <a:ext cx="963454" cy="30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328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ivider Page">
    <p:bg>
      <p:bgPr>
        <a:blipFill dpi="0" rotWithShape="1">
          <a:blip r:embed="rId2">
            <a:lum/>
            <a:extLst>
              <a:ext uri="{BEBA8EAE-BF5A-486C-A8C5-ECC9F3942E4B}">
                <a14:imgProps xmlns:a14="http://schemas.microsoft.com/office/drawing/2010/main">
                  <a14:imgLayer r:embed="rId3">
                    <a14:imgEffect>
                      <a14:saturation sat="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0" y="550291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5" name="Rectangle 4"/>
          <p:cNvSpPr/>
          <p:nvPr userDrawn="1"/>
        </p:nvSpPr>
        <p:spPr bwMode="auto">
          <a:xfrm>
            <a:off x="-8659" y="5968168"/>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7" name="Rectangle 6"/>
          <p:cNvSpPr/>
          <p:nvPr userDrawn="1"/>
        </p:nvSpPr>
        <p:spPr bwMode="auto">
          <a:xfrm>
            <a:off x="-8659" y="5203367"/>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2" name="Rectangle 1"/>
          <p:cNvSpPr/>
          <p:nvPr userDrawn="1"/>
        </p:nvSpPr>
        <p:spPr bwMode="auto">
          <a:xfrm>
            <a:off x="-1" y="6086139"/>
            <a:ext cx="9144001" cy="763457"/>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20" name="Text Placeholder 19"/>
          <p:cNvSpPr>
            <a:spLocks noGrp="1"/>
          </p:cNvSpPr>
          <p:nvPr>
            <p:ph type="body" sz="quarter" idx="14" hasCustomPrompt="1"/>
          </p:nvPr>
        </p:nvSpPr>
        <p:spPr>
          <a:xfrm>
            <a:off x="-18184" y="3449718"/>
            <a:ext cx="8547966" cy="584269"/>
          </a:xfrm>
        </p:spPr>
        <p:txBody>
          <a:bodyPr anchor="ctr"/>
          <a:lstStyle>
            <a:lvl1pPr marL="0" indent="0" algn="ctr">
              <a:lnSpc>
                <a:spcPct val="100000"/>
              </a:lnSpc>
              <a:spcBef>
                <a:spcPts val="0"/>
              </a:spcBef>
              <a:spcAft>
                <a:spcPts val="538"/>
              </a:spcAft>
              <a:buFontTx/>
              <a:buNone/>
              <a:defRPr sz="1800">
                <a:solidFill>
                  <a:schemeClr val="bg1"/>
                </a:solidFill>
              </a:defRPr>
            </a:lvl1pPr>
            <a:lvl2pPr marL="209420" indent="0">
              <a:buFontTx/>
              <a:buNone/>
              <a:defRPr/>
            </a:lvl2pPr>
            <a:lvl3pPr marL="415990" indent="0">
              <a:buFontTx/>
              <a:buNone/>
              <a:defRPr/>
            </a:lvl3pPr>
            <a:lvl4pPr marL="614012" indent="0">
              <a:buFontTx/>
              <a:buNone/>
              <a:defRPr/>
            </a:lvl4pPr>
            <a:lvl5pPr marL="810610" indent="0">
              <a:buFontTx/>
              <a:buNone/>
              <a:defRPr/>
            </a:lvl5pPr>
          </a:lstStyle>
          <a:p>
            <a:pPr lvl="0"/>
            <a:r>
              <a:rPr lang="en-US"/>
              <a:t>SUBSECTION TITLE</a:t>
            </a:r>
          </a:p>
        </p:txBody>
      </p:sp>
      <p:sp>
        <p:nvSpPr>
          <p:cNvPr id="10" name="Rectangle 17"/>
          <p:cNvSpPr txBox="1">
            <a:spLocks noChangeArrowheads="1"/>
          </p:cNvSpPr>
          <p:nvPr userDrawn="1"/>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a:solidFill>
                <a:srgbClr val="000000"/>
              </a:solidFill>
            </a:endParaRPr>
          </a:p>
        </p:txBody>
      </p:sp>
      <p:sp>
        <p:nvSpPr>
          <p:cNvPr id="11" name="TextBox 10"/>
          <p:cNvSpPr txBox="1"/>
          <p:nvPr userDrawn="1"/>
        </p:nvSpPr>
        <p:spPr>
          <a:xfrm>
            <a:off x="5943600" y="6269722"/>
            <a:ext cx="1143000" cy="338554"/>
          </a:xfrm>
          <a:prstGeom prst="rect">
            <a:avLst/>
          </a:prstGeom>
          <a:noFill/>
        </p:spPr>
        <p:txBody>
          <a:bodyPr wrap="square" lIns="0" tIns="45720" rIns="0" bIns="45720" rtlCol="0">
            <a:spAutoFit/>
          </a:bodyPr>
          <a:lstStyle/>
          <a:p>
            <a:pPr algn="l"/>
            <a:r>
              <a:rPr lang="en-US" sz="800" b="1">
                <a:solidFill>
                  <a:srgbClr val="FF0000"/>
                </a:solidFill>
                <a:latin typeface="Calibri" panose="020F0502020204030204" pitchFamily="34" charset="0"/>
              </a:rPr>
              <a:t>Privileged</a:t>
            </a:r>
            <a:r>
              <a:rPr lang="en-US" sz="800" b="1" baseline="0">
                <a:solidFill>
                  <a:srgbClr val="FF0000"/>
                </a:solidFill>
                <a:latin typeface="Calibri" panose="020F0502020204030204" pitchFamily="34" charset="0"/>
              </a:rPr>
              <a:t> &amp; Confidential</a:t>
            </a:r>
          </a:p>
          <a:p>
            <a:pPr algn="l"/>
            <a:r>
              <a:rPr lang="en-US" sz="800" b="1" baseline="0">
                <a:solidFill>
                  <a:srgbClr val="FF0000"/>
                </a:solidFill>
                <a:latin typeface="Calibri" panose="020F0502020204030204" pitchFamily="34" charset="0"/>
              </a:rPr>
              <a:t>(Professional Eyes Only)</a:t>
            </a:r>
            <a:endParaRPr lang="en-US" sz="800" b="1">
              <a:solidFill>
                <a:srgbClr val="FF0000"/>
              </a:solidFill>
              <a:latin typeface="Calibri" panose="020F0502020204030204" pitchFamily="34" charset="0"/>
            </a:endParaRPr>
          </a:p>
        </p:txBody>
      </p:sp>
    </p:spTree>
    <p:extLst>
      <p:ext uri="{BB962C8B-B14F-4D97-AF65-F5344CB8AC3E}">
        <p14:creationId xmlns:p14="http://schemas.microsoft.com/office/powerpoint/2010/main" val="8370125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17"/>
          <p:cNvSpPr txBox="1">
            <a:spLocks noChangeArrowheads="1"/>
          </p:cNvSpPr>
          <p:nvPr userDrawn="1"/>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a:solidFill>
                <a:srgbClr val="000000"/>
              </a:solidFill>
            </a:endParaRPr>
          </a:p>
        </p:txBody>
      </p:sp>
    </p:spTree>
    <p:extLst>
      <p:ext uri="{BB962C8B-B14F-4D97-AF65-F5344CB8AC3E}">
        <p14:creationId xmlns:p14="http://schemas.microsoft.com/office/powerpoint/2010/main" val="3451433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397" y="221482"/>
            <a:ext cx="8545484" cy="282388"/>
          </a:xfrm>
          <a:prstGeom prst="rect">
            <a:avLst/>
          </a:prstGeom>
        </p:spPr>
        <p:txBody>
          <a:bodyPr lIns="82058" tIns="41029" rIns="82058" bIns="41029"/>
          <a:lstStyle>
            <a:lvl1pPr>
              <a:defRPr sz="1400"/>
            </a:lvl1pPr>
          </a:lstStyle>
          <a:p>
            <a:endParaRPr lang="en-CA"/>
          </a:p>
        </p:txBody>
      </p:sp>
      <p:sp>
        <p:nvSpPr>
          <p:cNvPr id="10" name="Title Placeholder 1"/>
          <p:cNvSpPr txBox="1">
            <a:spLocks/>
          </p:cNvSpPr>
          <p:nvPr userDrawn="1"/>
        </p:nvSpPr>
        <p:spPr>
          <a:xfrm>
            <a:off x="301624" y="482019"/>
            <a:ext cx="8545484" cy="282388"/>
          </a:xfrm>
          <a:prstGeom prst="rect">
            <a:avLst/>
          </a:prstGeom>
        </p:spPr>
        <p:txBody>
          <a:bodyPr vert="horz" wrap="square" lIns="0" tIns="0" rIns="0" bIns="0" rtlCol="0" anchor="b">
            <a:noAutofit/>
          </a:bodyPr>
          <a:lstStyle>
            <a:lvl1pPr algn="l" defTabSz="1019175" rtl="0" eaLnBrk="1" fontAlgn="base" hangingPunct="1">
              <a:lnSpc>
                <a:spcPct val="100000"/>
              </a:lnSpc>
              <a:spcBef>
                <a:spcPct val="0"/>
              </a:spcBef>
              <a:spcAft>
                <a:spcPct val="0"/>
              </a:spcAft>
              <a:defRPr sz="2000" b="0">
                <a:solidFill>
                  <a:schemeClr val="accent2"/>
                </a:solidFill>
                <a:latin typeface="+mn-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r>
              <a:rPr lang="en-US" kern="0">
                <a:solidFill>
                  <a:srgbClr val="0079C1"/>
                </a:solidFill>
              </a:rPr>
              <a:t>Click to edit Master title style</a:t>
            </a:r>
            <a:endParaRPr lang="en-CA" kern="0">
              <a:solidFill>
                <a:srgbClr val="0079C1"/>
              </a:solidFill>
            </a:endParaRPr>
          </a:p>
        </p:txBody>
      </p:sp>
      <p:sp>
        <p:nvSpPr>
          <p:cNvPr id="11" name="Rectangle 10"/>
          <p:cNvSpPr/>
          <p:nvPr userDrawn="1"/>
        </p:nvSpPr>
        <p:spPr bwMode="auto">
          <a:xfrm>
            <a:off x="0" y="-4675"/>
            <a:ext cx="9144000" cy="930506"/>
          </a:xfrm>
          <a:prstGeom prst="rect">
            <a:avLst/>
          </a:prstGeom>
          <a:solidFill>
            <a:srgbClr val="002060"/>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2" name="Pentagon 11"/>
          <p:cNvSpPr/>
          <p:nvPr userDrawn="1"/>
        </p:nvSpPr>
        <p:spPr bwMode="auto">
          <a:xfrm rot="10800000">
            <a:off x="7868661" y="-8840"/>
            <a:ext cx="1283964" cy="836163"/>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4" name="Rectangle 13"/>
          <p:cNvSpPr/>
          <p:nvPr userDrawn="1"/>
        </p:nvSpPr>
        <p:spPr bwMode="auto">
          <a:xfrm>
            <a:off x="-34" y="807638"/>
            <a:ext cx="9161285" cy="7220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5" name="Chevron 14"/>
          <p:cNvSpPr/>
          <p:nvPr userDrawn="1"/>
        </p:nvSpPr>
        <p:spPr bwMode="auto">
          <a:xfrm rot="10800000">
            <a:off x="7576705"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3" name="AutoShape 2" descr="Image result for lilis energy"/>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Rectangle 17"/>
          <p:cNvSpPr txBox="1">
            <a:spLocks noChangeArrowheads="1"/>
          </p:cNvSpPr>
          <p:nvPr userDrawn="1"/>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a:solidFill>
                <a:srgbClr val="000000"/>
              </a:solidFill>
            </a:endParaRPr>
          </a:p>
        </p:txBody>
      </p:sp>
      <p:pic>
        <p:nvPicPr>
          <p:cNvPr id="16" name="Picture 2">
            <a:extLst>
              <a:ext uri="{FF2B5EF4-FFF2-40B4-BE49-F238E27FC236}">
                <a16:creationId xmlns:a16="http://schemas.microsoft.com/office/drawing/2014/main" id="{390897CC-1CEA-4D3F-82C1-7B34AED5E6A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28146" y="239576"/>
            <a:ext cx="963454" cy="30874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4FE1EF39-FF75-456D-9EA9-0D96E8087C49}"/>
              </a:ext>
            </a:extLst>
          </p:cNvPr>
          <p:cNvSpPr/>
          <p:nvPr userDrawn="1"/>
        </p:nvSpPr>
        <p:spPr bwMode="auto">
          <a:xfrm>
            <a:off x="-8660" y="816263"/>
            <a:ext cx="9161319" cy="83309"/>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Tree>
    <p:extLst>
      <p:ext uri="{BB962C8B-B14F-4D97-AF65-F5344CB8AC3E}">
        <p14:creationId xmlns:p14="http://schemas.microsoft.com/office/powerpoint/2010/main" val="2469173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C31CECC-DB81-0C50-E136-1F11F379E7E2}"/>
              </a:ext>
            </a:extLst>
          </p:cNvPr>
          <p:cNvCxnSpPr>
            <a:cxnSpLocks/>
          </p:cNvCxnSpPr>
          <p:nvPr/>
        </p:nvCxnSpPr>
        <p:spPr bwMode="auto">
          <a:xfrm>
            <a:off x="0" y="662647"/>
            <a:ext cx="9144000" cy="0"/>
          </a:xfrm>
          <a:prstGeom prst="line">
            <a:avLst/>
          </a:prstGeom>
          <a:ln w="28575">
            <a:solidFill>
              <a:schemeClr val="tx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5" name="Title 6">
            <a:extLst>
              <a:ext uri="{FF2B5EF4-FFF2-40B4-BE49-F238E27FC236}">
                <a16:creationId xmlns:a16="http://schemas.microsoft.com/office/drawing/2014/main" id="{7D661F75-BDF9-D465-B2F7-9B4E59EF3DEE}"/>
              </a:ext>
            </a:extLst>
          </p:cNvPr>
          <p:cNvSpPr txBox="1">
            <a:spLocks/>
          </p:cNvSpPr>
          <p:nvPr/>
        </p:nvSpPr>
        <p:spPr>
          <a:xfrm>
            <a:off x="295275" y="238290"/>
            <a:ext cx="8294146" cy="476225"/>
          </a:xfrm>
          <a:prstGeom prst="rect">
            <a:avLst/>
          </a:prstGeom>
        </p:spPr>
        <p:txBody>
          <a:bodyPr/>
          <a:lstStyle>
            <a:lvl1pPr algn="l" defTabSz="899320" rtl="0" eaLnBrk="1" fontAlgn="base" hangingPunct="1">
              <a:lnSpc>
                <a:spcPct val="100000"/>
              </a:lnSpc>
              <a:spcBef>
                <a:spcPct val="0"/>
              </a:spcBef>
              <a:spcAft>
                <a:spcPct val="0"/>
              </a:spcAft>
              <a:defRPr sz="1765" b="0">
                <a:solidFill>
                  <a:schemeClr val="accent2"/>
                </a:solidFill>
                <a:latin typeface="+mn-lt"/>
                <a:ea typeface="+mj-ea"/>
                <a:cs typeface="+mj-cs"/>
              </a:defRPr>
            </a:lvl1pPr>
            <a:lvl2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2pPr>
            <a:lvl3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3pPr>
            <a:lvl4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4pPr>
            <a:lvl5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5pPr>
            <a:lvl6pPr marL="4034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6pPr>
            <a:lvl7pPr marL="806867"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7pPr>
            <a:lvl8pPr marL="1210300"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8pPr>
            <a:lvl9pPr marL="16137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9pPr>
          </a:lstStyle>
          <a:p>
            <a:pPr marL="0" marR="0" lvl="0" indent="0" algn="l" defTabSz="899320" rtl="0" eaLnBrk="1" fontAlgn="base" latinLnBrk="0" hangingPunct="1">
              <a:lnSpc>
                <a:spcPct val="100000"/>
              </a:lnSpc>
              <a:spcBef>
                <a:spcPct val="0"/>
              </a:spcBef>
              <a:spcAft>
                <a:spcPct val="0"/>
              </a:spcAft>
              <a:buClrTx/>
              <a:buSzTx/>
              <a:buFontTx/>
              <a:buNone/>
              <a:tabLst/>
              <a:defRPr/>
            </a:pPr>
            <a:endParaRPr kumimoji="0" lang="en-US" sz="2400" u="none" strike="noStrike" kern="0" cap="small" spc="0" normalizeH="0" noProof="0" dirty="0">
              <a:ln>
                <a:noFill/>
              </a:ln>
              <a:solidFill>
                <a:schemeClr val="tx2"/>
              </a:solidFill>
              <a:effectLst/>
              <a:uLnTx/>
              <a:uFillTx/>
              <a:latin typeface="Avenir Next LT Pro Demi" panose="020B0604020202020204" pitchFamily="34" charset="0"/>
              <a:ea typeface="LF_Kai"/>
            </a:endParaRPr>
          </a:p>
        </p:txBody>
      </p:sp>
    </p:spTree>
    <p:extLst>
      <p:ext uri="{BB962C8B-B14F-4D97-AF65-F5344CB8AC3E}">
        <p14:creationId xmlns:p14="http://schemas.microsoft.com/office/powerpoint/2010/main" val="3327398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AutoShape 2" descr="Image result for lilis energ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pic>
        <p:nvPicPr>
          <p:cNvPr id="7" name="Picture 4">
            <a:extLst>
              <a:ext uri="{FF2B5EF4-FFF2-40B4-BE49-F238E27FC236}">
                <a16:creationId xmlns:a16="http://schemas.microsoft.com/office/drawing/2014/main" id="{FA3886EA-B2B0-AA40-8E0A-7038EA3AEE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1384" y="6243766"/>
            <a:ext cx="1006578" cy="32256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C948035E-3605-4DB5-5E51-E6AB64144E9C}"/>
              </a:ext>
            </a:extLst>
          </p:cNvPr>
          <p:cNvCxnSpPr>
            <a:cxnSpLocks/>
          </p:cNvCxnSpPr>
          <p:nvPr/>
        </p:nvCxnSpPr>
        <p:spPr bwMode="auto">
          <a:xfrm>
            <a:off x="0" y="662647"/>
            <a:ext cx="9144000" cy="0"/>
          </a:xfrm>
          <a:prstGeom prst="line">
            <a:avLst/>
          </a:prstGeom>
          <a:ln w="28575">
            <a:solidFill>
              <a:schemeClr val="accent6"/>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 name="AutoShape 2" descr="Image result for lilis energy">
            <a:extLst>
              <a:ext uri="{FF2B5EF4-FFF2-40B4-BE49-F238E27FC236}">
                <a16:creationId xmlns:a16="http://schemas.microsoft.com/office/drawing/2014/main" id="{5BBD6285-3640-17A9-2141-77A064B4C514}"/>
              </a:ext>
            </a:extLst>
          </p:cNvPr>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4" name="Picture 4">
            <a:extLst>
              <a:ext uri="{FF2B5EF4-FFF2-40B4-BE49-F238E27FC236}">
                <a16:creationId xmlns:a16="http://schemas.microsoft.com/office/drawing/2014/main" id="{14967FB1-A47E-71D8-1EDF-3273B2000AA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61384" y="6243766"/>
            <a:ext cx="1006578" cy="32256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DE6C75F6-C6AC-DFB9-D42B-0B21F2738679}"/>
              </a:ext>
            </a:extLst>
          </p:cNvPr>
          <p:cNvCxnSpPr>
            <a:cxnSpLocks/>
          </p:cNvCxnSpPr>
          <p:nvPr userDrawn="1"/>
        </p:nvCxnSpPr>
        <p:spPr bwMode="auto">
          <a:xfrm>
            <a:off x="0" y="662647"/>
            <a:ext cx="9144000" cy="0"/>
          </a:xfrm>
          <a:prstGeom prst="line">
            <a:avLst/>
          </a:prstGeom>
          <a:ln w="28575">
            <a:solidFill>
              <a:schemeClr val="tx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4891450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1C1D7C4-84F0-4584-9C1D-7903706C4271}"/>
              </a:ext>
            </a:extLst>
          </p:cNvPr>
          <p:cNvSpPr>
            <a:spLocks noGrp="1" noChangeArrowheads="1"/>
          </p:cNvSpPr>
          <p:nvPr>
            <p:ph type="ftr" sz="quarter" idx="10"/>
          </p:nvPr>
        </p:nvSpPr>
        <p:spPr/>
        <p:txBody>
          <a:bodyPr/>
          <a:lstStyle>
            <a:lvl1pPr>
              <a:defRPr/>
            </a:lvl1pPr>
          </a:lstStyle>
          <a:p>
            <a:pPr fontAlgn="base">
              <a:spcBef>
                <a:spcPct val="0"/>
              </a:spcBef>
              <a:spcAft>
                <a:spcPct val="0"/>
              </a:spcAft>
            </a:pPr>
            <a:endParaRPr lang="en-CA">
              <a:solidFill>
                <a:srgbClr val="000000"/>
              </a:solidFill>
            </a:endParaRPr>
          </a:p>
        </p:txBody>
      </p:sp>
    </p:spTree>
    <p:extLst>
      <p:ext uri="{BB962C8B-B14F-4D97-AF65-F5344CB8AC3E}">
        <p14:creationId xmlns:p14="http://schemas.microsoft.com/office/powerpoint/2010/main" val="371449003"/>
      </p:ext>
    </p:extLst>
  </p:cSld>
  <p:clrMapOvr>
    <a:masterClrMapping/>
  </p:clrMapOvr>
  <p:hf sldNum="0" hd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301624" y="764868"/>
            <a:ext cx="8545484" cy="1613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buNone/>
              <a:defRPr lang="en-CA" sz="1100" b="0" i="1" kern="0" dirty="0">
                <a:solidFill>
                  <a:srgbClr val="002060"/>
                </a:solidFill>
                <a:ea typeface="+mj-ea"/>
                <a:cs typeface="+mj-cs"/>
              </a:defRPr>
            </a:lvl1pPr>
          </a:lstStyle>
          <a:p>
            <a:pPr lvl="0" defTabSz="914608">
              <a:lnSpc>
                <a:spcPct val="100000"/>
              </a:lnSpc>
              <a:spcBef>
                <a:spcPct val="0"/>
              </a:spcBef>
            </a:pPr>
            <a:r>
              <a:rPr lang="en-US" sz="1100" i="1" kern="0"/>
              <a:t>Sub-title and Scenarios</a:t>
            </a:r>
            <a:endParaRPr lang="en-CA" sz="1100" i="1" kern="0"/>
          </a:p>
        </p:txBody>
      </p:sp>
      <p:sp>
        <p:nvSpPr>
          <p:cNvPr id="2" name="Title 1"/>
          <p:cNvSpPr>
            <a:spLocks noGrp="1"/>
          </p:cNvSpPr>
          <p:nvPr>
            <p:ph type="title"/>
          </p:nvPr>
        </p:nvSpPr>
        <p:spPr>
          <a:xfrm>
            <a:off x="180397" y="238291"/>
            <a:ext cx="8545484" cy="282388"/>
          </a:xfrm>
          <a:prstGeom prst="rect">
            <a:avLst/>
          </a:prstGeom>
        </p:spPr>
        <p:txBody>
          <a:bodyPr lIns="82058" tIns="41029" rIns="82058" bIns="41029"/>
          <a:lstStyle>
            <a:lvl1pPr>
              <a:defRPr sz="1300"/>
            </a:lvl1pPr>
          </a:lstStyle>
          <a:p>
            <a:r>
              <a:rPr lang="en-US"/>
              <a:t>Click to edit Master title style</a:t>
            </a:r>
            <a:endParaRPr lang="en-CA"/>
          </a:p>
        </p:txBody>
      </p:sp>
      <p:sp>
        <p:nvSpPr>
          <p:cNvPr id="6" name="Title Placeholder 1"/>
          <p:cNvSpPr txBox="1">
            <a:spLocks/>
          </p:cNvSpPr>
          <p:nvPr userDrawn="1"/>
        </p:nvSpPr>
        <p:spPr>
          <a:xfrm>
            <a:off x="301624" y="482019"/>
            <a:ext cx="8545484" cy="282388"/>
          </a:xfrm>
          <a:prstGeom prst="rect">
            <a:avLst/>
          </a:prstGeom>
        </p:spPr>
        <p:txBody>
          <a:bodyPr vert="horz" wrap="square" lIns="0" tIns="0" rIns="0" bIns="0" rtlCol="0" anchor="b">
            <a:noAutofit/>
          </a:bodyPr>
          <a:lstStyle>
            <a:lvl1pPr algn="l" defTabSz="1019175" rtl="0" eaLnBrk="1" fontAlgn="base" hangingPunct="1">
              <a:lnSpc>
                <a:spcPct val="100000"/>
              </a:lnSpc>
              <a:spcBef>
                <a:spcPct val="0"/>
              </a:spcBef>
              <a:spcAft>
                <a:spcPct val="0"/>
              </a:spcAft>
              <a:defRPr sz="2000" b="0">
                <a:solidFill>
                  <a:schemeClr val="accent2"/>
                </a:solidFill>
                <a:latin typeface="+mn-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r>
              <a:rPr lang="en-US" kern="0">
                <a:solidFill>
                  <a:srgbClr val="0079C1"/>
                </a:solidFill>
              </a:rPr>
              <a:t>Click to edit Master title style</a:t>
            </a:r>
            <a:endParaRPr lang="en-CA" kern="0">
              <a:solidFill>
                <a:srgbClr val="0079C1"/>
              </a:solidFill>
            </a:endParaRPr>
          </a:p>
        </p:txBody>
      </p:sp>
      <p:sp>
        <p:nvSpPr>
          <p:cNvPr id="7" name="Rectangle 6"/>
          <p:cNvSpPr/>
          <p:nvPr userDrawn="1"/>
        </p:nvSpPr>
        <p:spPr bwMode="auto">
          <a:xfrm>
            <a:off x="0" y="-4675"/>
            <a:ext cx="9144000" cy="930506"/>
          </a:xfrm>
          <a:prstGeom prst="rect">
            <a:avLst/>
          </a:prstGeom>
          <a:solidFill>
            <a:srgbClr val="002060"/>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8" name="Pentagon 7"/>
          <p:cNvSpPr/>
          <p:nvPr userDrawn="1"/>
        </p:nvSpPr>
        <p:spPr bwMode="auto">
          <a:xfrm rot="10800000">
            <a:off x="7860035" y="-6473"/>
            <a:ext cx="1292624" cy="842422"/>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1" name="Rectangle 10"/>
          <p:cNvSpPr/>
          <p:nvPr userDrawn="1"/>
        </p:nvSpPr>
        <p:spPr bwMode="auto">
          <a:xfrm>
            <a:off x="-8659" y="816264"/>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3" name="Chevron 12"/>
          <p:cNvSpPr/>
          <p:nvPr userDrawn="1"/>
        </p:nvSpPr>
        <p:spPr bwMode="auto">
          <a:xfrm rot="10800000">
            <a:off x="7576705"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pic>
        <p:nvPicPr>
          <p:cNvPr id="12" name="Picture 4">
            <a:extLst>
              <a:ext uri="{FF2B5EF4-FFF2-40B4-BE49-F238E27FC236}">
                <a16:creationId xmlns:a16="http://schemas.microsoft.com/office/drawing/2014/main" id="{C4364E03-9415-458A-A646-D571D79E211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370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301624" y="764870"/>
            <a:ext cx="8545484" cy="1613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buNone/>
              <a:defRPr lang="en-CA" sz="825" b="0" i="1" kern="0" dirty="0">
                <a:solidFill>
                  <a:srgbClr val="002060"/>
                </a:solidFill>
                <a:ea typeface="+mj-ea"/>
                <a:cs typeface="+mj-cs"/>
              </a:defRPr>
            </a:lvl1pPr>
          </a:lstStyle>
          <a:p>
            <a:pPr lvl="0" defTabSz="685956">
              <a:lnSpc>
                <a:spcPct val="100000"/>
              </a:lnSpc>
              <a:spcBef>
                <a:spcPct val="0"/>
              </a:spcBef>
            </a:pPr>
            <a:r>
              <a:rPr lang="en-US" sz="825" i="1" kern="0"/>
              <a:t>Sub-title and Scenarios</a:t>
            </a:r>
            <a:endParaRPr lang="en-CA" sz="825" i="1" kern="0"/>
          </a:p>
        </p:txBody>
      </p:sp>
      <p:sp>
        <p:nvSpPr>
          <p:cNvPr id="2" name="Title 1"/>
          <p:cNvSpPr>
            <a:spLocks noGrp="1"/>
          </p:cNvSpPr>
          <p:nvPr>
            <p:ph type="title"/>
          </p:nvPr>
        </p:nvSpPr>
        <p:spPr>
          <a:xfrm>
            <a:off x="180397" y="238291"/>
            <a:ext cx="8545484" cy="282388"/>
          </a:xfrm>
          <a:prstGeom prst="rect">
            <a:avLst/>
          </a:prstGeom>
        </p:spPr>
        <p:txBody>
          <a:bodyPr lIns="82058" tIns="41029" rIns="82058" bIns="41029"/>
          <a:lstStyle>
            <a:lvl1pPr>
              <a:defRPr sz="975"/>
            </a:lvl1pPr>
          </a:lstStyle>
          <a:p>
            <a:r>
              <a:rPr lang="en-US"/>
              <a:t>Click to edit Master title style</a:t>
            </a:r>
            <a:endParaRPr lang="en-CA"/>
          </a:p>
        </p:txBody>
      </p:sp>
      <p:sp>
        <p:nvSpPr>
          <p:cNvPr id="6" name="Title Placeholder 1"/>
          <p:cNvSpPr txBox="1">
            <a:spLocks/>
          </p:cNvSpPr>
          <p:nvPr userDrawn="1"/>
        </p:nvSpPr>
        <p:spPr>
          <a:xfrm>
            <a:off x="301624" y="482019"/>
            <a:ext cx="8545484" cy="282388"/>
          </a:xfrm>
          <a:prstGeom prst="rect">
            <a:avLst/>
          </a:prstGeom>
        </p:spPr>
        <p:txBody>
          <a:bodyPr vert="horz" wrap="square" lIns="0" tIns="0" rIns="0" bIns="0" rtlCol="0" anchor="b">
            <a:noAutofit/>
          </a:bodyPr>
          <a:lstStyle>
            <a:lvl1pPr algn="l" defTabSz="1019175" rtl="0" eaLnBrk="1" fontAlgn="base" hangingPunct="1">
              <a:lnSpc>
                <a:spcPct val="100000"/>
              </a:lnSpc>
              <a:spcBef>
                <a:spcPct val="0"/>
              </a:spcBef>
              <a:spcAft>
                <a:spcPct val="0"/>
              </a:spcAft>
              <a:defRPr sz="2000" b="0">
                <a:solidFill>
                  <a:schemeClr val="accent2"/>
                </a:solidFill>
                <a:latin typeface="+mn-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r>
              <a:rPr lang="en-US" sz="1500" kern="0">
                <a:solidFill>
                  <a:srgbClr val="0079C1"/>
                </a:solidFill>
              </a:rPr>
              <a:t>Click to edit Master title style</a:t>
            </a:r>
            <a:endParaRPr lang="en-CA" sz="1500" kern="0">
              <a:solidFill>
                <a:srgbClr val="0079C1"/>
              </a:solidFill>
            </a:endParaRPr>
          </a:p>
        </p:txBody>
      </p:sp>
      <p:sp>
        <p:nvSpPr>
          <p:cNvPr id="7" name="Rectangle 6"/>
          <p:cNvSpPr/>
          <p:nvPr userDrawn="1"/>
        </p:nvSpPr>
        <p:spPr bwMode="auto">
          <a:xfrm>
            <a:off x="0" y="-4675"/>
            <a:ext cx="9144000" cy="930506"/>
          </a:xfrm>
          <a:prstGeom prst="rect">
            <a:avLst/>
          </a:prstGeom>
          <a:solidFill>
            <a:srgbClr val="002060"/>
          </a:solidFill>
          <a:ln w="9525" cap="flat" cmpd="sng" algn="ctr">
            <a:noFill/>
            <a:prstDash val="solid"/>
            <a:round/>
            <a:headEnd type="none" w="med" len="med"/>
            <a:tailEnd type="none" w="med" len="med"/>
          </a:ln>
          <a:effectLst/>
        </p:spPr>
        <p:txBody>
          <a:bodyPr vert="horz" wrap="square" lIns="61544" tIns="30772" rIns="61544" bIns="30772" numCol="1" rtlCol="0" anchor="t" anchorCtr="0" compatLnSpc="1">
            <a:prstTxWarp prst="textNoShape">
              <a:avLst/>
            </a:prstTxWarp>
          </a:bodyPr>
          <a:lstStyle/>
          <a:p>
            <a:pPr algn="ctr" defTabSz="727626" fontAlgn="base">
              <a:spcBef>
                <a:spcPct val="0"/>
              </a:spcBef>
              <a:spcAft>
                <a:spcPct val="0"/>
              </a:spcAft>
            </a:pPr>
            <a:endParaRPr lang="en-US" sz="825">
              <a:solidFill>
                <a:srgbClr val="000000"/>
              </a:solidFill>
            </a:endParaRPr>
          </a:p>
        </p:txBody>
      </p:sp>
      <p:sp>
        <p:nvSpPr>
          <p:cNvPr id="8" name="Pentagon 7"/>
          <p:cNvSpPr/>
          <p:nvPr userDrawn="1"/>
        </p:nvSpPr>
        <p:spPr bwMode="auto">
          <a:xfrm rot="10800000">
            <a:off x="7860035" y="-214"/>
            <a:ext cx="1283964" cy="836163"/>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61544" tIns="30772" rIns="61544" bIns="30772" numCol="1" rtlCol="0" anchor="t" anchorCtr="0" compatLnSpc="1">
            <a:prstTxWarp prst="textNoShape">
              <a:avLst/>
            </a:prstTxWarp>
          </a:bodyPr>
          <a:lstStyle/>
          <a:p>
            <a:pPr algn="ctr" defTabSz="727626" fontAlgn="base">
              <a:spcBef>
                <a:spcPct val="0"/>
              </a:spcBef>
              <a:spcAft>
                <a:spcPct val="0"/>
              </a:spcAft>
            </a:pPr>
            <a:endParaRPr lang="en-US" sz="825">
              <a:solidFill>
                <a:srgbClr val="000000"/>
              </a:solidFill>
            </a:endParaRPr>
          </a:p>
        </p:txBody>
      </p:sp>
      <p:sp>
        <p:nvSpPr>
          <p:cNvPr id="11" name="Rectangle 10"/>
          <p:cNvSpPr/>
          <p:nvPr userDrawn="1"/>
        </p:nvSpPr>
        <p:spPr bwMode="auto">
          <a:xfrm>
            <a:off x="-8659" y="816264"/>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61544" tIns="30772" rIns="61544" bIns="30772" numCol="1" rtlCol="0" anchor="t" anchorCtr="0" compatLnSpc="1">
            <a:prstTxWarp prst="textNoShape">
              <a:avLst/>
            </a:prstTxWarp>
          </a:bodyPr>
          <a:lstStyle/>
          <a:p>
            <a:pPr algn="ctr" defTabSz="727626" fontAlgn="base">
              <a:spcBef>
                <a:spcPct val="0"/>
              </a:spcBef>
              <a:spcAft>
                <a:spcPct val="0"/>
              </a:spcAft>
            </a:pPr>
            <a:endParaRPr lang="en-US" sz="825">
              <a:solidFill>
                <a:srgbClr val="000000"/>
              </a:solidFill>
            </a:endParaRPr>
          </a:p>
        </p:txBody>
      </p:sp>
      <p:sp>
        <p:nvSpPr>
          <p:cNvPr id="13" name="Chevron 12"/>
          <p:cNvSpPr/>
          <p:nvPr userDrawn="1"/>
        </p:nvSpPr>
        <p:spPr bwMode="auto">
          <a:xfrm rot="10800000">
            <a:off x="7576706"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61544" tIns="30772" rIns="61544" bIns="30772" numCol="1" rtlCol="0" anchor="t" anchorCtr="0" compatLnSpc="1">
            <a:prstTxWarp prst="textNoShape">
              <a:avLst/>
            </a:prstTxWarp>
          </a:bodyPr>
          <a:lstStyle/>
          <a:p>
            <a:pPr algn="ctr" defTabSz="727626" fontAlgn="base">
              <a:spcBef>
                <a:spcPct val="0"/>
              </a:spcBef>
              <a:spcAft>
                <a:spcPct val="0"/>
              </a:spcAft>
            </a:pPr>
            <a:endParaRPr lang="en-US" sz="825">
              <a:solidFill>
                <a:srgbClr val="000000"/>
              </a:solidFill>
            </a:endParaRPr>
          </a:p>
        </p:txBody>
      </p:sp>
      <p:pic>
        <p:nvPicPr>
          <p:cNvPr id="12" name="Picture 4">
            <a:extLst>
              <a:ext uri="{FF2B5EF4-FFF2-40B4-BE49-F238E27FC236}">
                <a16:creationId xmlns:a16="http://schemas.microsoft.com/office/drawing/2014/main" id="{B0ECCB43-DE5F-4775-B356-B6535BE6EDD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339F996-69BE-13C6-4771-3DA73BD351ED}"/>
              </a:ext>
            </a:extLst>
          </p:cNvPr>
          <p:cNvSpPr/>
          <p:nvPr userDrawn="1"/>
        </p:nvSpPr>
        <p:spPr bwMode="auto">
          <a:xfrm>
            <a:off x="7610816" y="6228271"/>
            <a:ext cx="1426069" cy="56071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108108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FF0000"/>
                </a:solidFill>
                <a:effectLst/>
                <a:latin typeface="Arial Nova Cond" panose="020B0506020202020204" pitchFamily="34" charset="0"/>
                <a:ea typeface="Calibri" panose="020F0502020204030204" pitchFamily="34" charset="0"/>
                <a:cs typeface="Calibri" panose="020F0502020204030204" pitchFamily="34" charset="0"/>
              </a:rPr>
              <a:t>DRAFT</a:t>
            </a:r>
          </a:p>
          <a:p>
            <a:pPr marL="0" marR="0" indent="0" algn="l" defTabSz="1081088"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FF0000"/>
                </a:solidFill>
                <a:effectLst/>
                <a:latin typeface="Arial Nova Cond" panose="020B0506020202020204" pitchFamily="34" charset="0"/>
                <a:ea typeface="Calibri" panose="020F0502020204030204" pitchFamily="34" charset="0"/>
                <a:cs typeface="Calibri" panose="020F0502020204030204" pitchFamily="34" charset="0"/>
              </a:rPr>
              <a:t>Preliminary Results</a:t>
            </a:r>
          </a:p>
        </p:txBody>
      </p:sp>
    </p:spTree>
    <p:extLst>
      <p:ext uri="{BB962C8B-B14F-4D97-AF65-F5344CB8AC3E}">
        <p14:creationId xmlns:p14="http://schemas.microsoft.com/office/powerpoint/2010/main" val="3234234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Rectangle 8"/>
          <p:cNvSpPr/>
          <p:nvPr/>
        </p:nvSpPr>
        <p:spPr bwMode="auto">
          <a:xfrm>
            <a:off x="0" y="-4675"/>
            <a:ext cx="9144000" cy="1021712"/>
          </a:xfrm>
          <a:prstGeom prst="rect">
            <a:avLst/>
          </a:prstGeom>
          <a:solidFill>
            <a:srgbClr val="002060"/>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dirty="0">
              <a:ln>
                <a:noFill/>
              </a:ln>
              <a:solidFill>
                <a:schemeClr val="bg1"/>
              </a:solidFill>
              <a:effectLst/>
              <a:latin typeface="Arial" charset="0"/>
            </a:endParaRPr>
          </a:p>
        </p:txBody>
      </p:sp>
      <p:sp>
        <p:nvSpPr>
          <p:cNvPr id="10" name="Pentagon 9"/>
          <p:cNvSpPr/>
          <p:nvPr/>
        </p:nvSpPr>
        <p:spPr bwMode="auto">
          <a:xfrm rot="10800000">
            <a:off x="7860032" y="-6473"/>
            <a:ext cx="1292626" cy="842422"/>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dirty="0">
              <a:ln>
                <a:noFill/>
              </a:ln>
              <a:solidFill>
                <a:schemeClr val="tx1"/>
              </a:solidFill>
              <a:effectLst/>
              <a:latin typeface="Arial" charset="0"/>
            </a:endParaRPr>
          </a:p>
        </p:txBody>
      </p:sp>
      <p:sp>
        <p:nvSpPr>
          <p:cNvPr id="11" name="Rectangle 10"/>
          <p:cNvSpPr/>
          <p:nvPr/>
        </p:nvSpPr>
        <p:spPr bwMode="auto">
          <a:xfrm>
            <a:off x="-8659" y="816265"/>
            <a:ext cx="9161318" cy="109567"/>
          </a:xfrm>
          <a:prstGeom prst="rect">
            <a:avLst/>
          </a:prstGeom>
          <a:solidFill>
            <a:schemeClr val="bg1"/>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dirty="0">
              <a:ln>
                <a:noFill/>
              </a:ln>
              <a:solidFill>
                <a:schemeClr val="tx1"/>
              </a:solidFill>
              <a:effectLst/>
              <a:latin typeface="Arial" charset="0"/>
            </a:endParaRPr>
          </a:p>
        </p:txBody>
      </p:sp>
      <p:sp>
        <p:nvSpPr>
          <p:cNvPr id="12" name="Chevron 11"/>
          <p:cNvSpPr/>
          <p:nvPr/>
        </p:nvSpPr>
        <p:spPr bwMode="auto">
          <a:xfrm rot="10800000">
            <a:off x="7576706"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dirty="0">
              <a:ln>
                <a:noFill/>
              </a:ln>
              <a:solidFill>
                <a:schemeClr val="tx1"/>
              </a:solidFill>
              <a:effectLst/>
              <a:latin typeface="Arial" charset="0"/>
            </a:endParaRPr>
          </a:p>
        </p:txBody>
      </p:sp>
      <p:pic>
        <p:nvPicPr>
          <p:cNvPr id="7" name="Picture 4">
            <a:extLst>
              <a:ext uri="{FF2B5EF4-FFF2-40B4-BE49-F238E27FC236}">
                <a16:creationId xmlns:a16="http://schemas.microsoft.com/office/drawing/2014/main" id="{A4E4D260-3631-4351-92B9-0858C638BE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8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sp>
        <p:nvSpPr>
          <p:cNvPr id="20" name="Text Placeholder 19"/>
          <p:cNvSpPr>
            <a:spLocks noGrp="1"/>
          </p:cNvSpPr>
          <p:nvPr>
            <p:ph type="body" sz="quarter" idx="14" hasCustomPrompt="1"/>
          </p:nvPr>
        </p:nvSpPr>
        <p:spPr>
          <a:xfrm>
            <a:off x="299461" y="1254999"/>
            <a:ext cx="8547966" cy="2017059"/>
          </a:xfrm>
        </p:spPr>
        <p:txBody>
          <a:bodyPr/>
          <a:lstStyle>
            <a:lvl1pPr marL="0" indent="0">
              <a:lnSpc>
                <a:spcPct val="100000"/>
              </a:lnSpc>
              <a:spcBef>
                <a:spcPts val="0"/>
              </a:spcBef>
              <a:spcAft>
                <a:spcPts val="397"/>
              </a:spcAft>
              <a:buFontTx/>
              <a:buNone/>
              <a:defRPr sz="926">
                <a:solidFill>
                  <a:schemeClr val="accent1"/>
                </a:solidFill>
              </a:defRPr>
            </a:lvl1pPr>
            <a:lvl2pPr marL="154440" indent="0">
              <a:buFontTx/>
              <a:buNone/>
              <a:defRPr/>
            </a:lvl2pPr>
            <a:lvl3pPr marL="306778" indent="0">
              <a:buFontTx/>
              <a:buNone/>
              <a:defRPr/>
            </a:lvl3pPr>
            <a:lvl4pPr marL="452812" indent="0">
              <a:buFontTx/>
              <a:buNone/>
              <a:defRPr/>
            </a:lvl4pPr>
            <a:lvl5pPr marL="597795" indent="0">
              <a:buFontTx/>
              <a:buNone/>
              <a:defRPr/>
            </a:lvl5pPr>
          </a:lstStyle>
          <a:p>
            <a:pPr lvl="0"/>
            <a:r>
              <a:rPr lang="en-US"/>
              <a:t>Subsection Title</a:t>
            </a:r>
          </a:p>
        </p:txBody>
      </p:sp>
      <p:sp>
        <p:nvSpPr>
          <p:cNvPr id="9" name="Rectangle 8"/>
          <p:cNvSpPr/>
          <p:nvPr/>
        </p:nvSpPr>
        <p:spPr bwMode="auto">
          <a:xfrm>
            <a:off x="0" y="-4675"/>
            <a:ext cx="9144000" cy="930506"/>
          </a:xfrm>
          <a:prstGeom prst="rect">
            <a:avLst/>
          </a:prstGeom>
          <a:solidFill>
            <a:srgbClr val="002060"/>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dirty="0">
              <a:ln>
                <a:noFill/>
              </a:ln>
              <a:solidFill>
                <a:schemeClr val="bg1"/>
              </a:solidFill>
              <a:effectLst/>
              <a:latin typeface="Arial" charset="0"/>
            </a:endParaRPr>
          </a:p>
        </p:txBody>
      </p:sp>
      <p:sp>
        <p:nvSpPr>
          <p:cNvPr id="10" name="Pentagon 9"/>
          <p:cNvSpPr/>
          <p:nvPr/>
        </p:nvSpPr>
        <p:spPr bwMode="auto">
          <a:xfrm rot="10800000">
            <a:off x="7860034" y="-6476"/>
            <a:ext cx="1292623" cy="842423"/>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dirty="0">
              <a:ln>
                <a:noFill/>
              </a:ln>
              <a:solidFill>
                <a:schemeClr val="tx1"/>
              </a:solidFill>
              <a:effectLst/>
              <a:latin typeface="Arial" charset="0"/>
            </a:endParaRPr>
          </a:p>
        </p:txBody>
      </p:sp>
      <p:sp>
        <p:nvSpPr>
          <p:cNvPr id="11" name="Rectangle 10"/>
          <p:cNvSpPr/>
          <p:nvPr/>
        </p:nvSpPr>
        <p:spPr bwMode="auto">
          <a:xfrm>
            <a:off x="-8659" y="816266"/>
            <a:ext cx="9161317" cy="45719"/>
          </a:xfrm>
          <a:prstGeom prst="rect">
            <a:avLst/>
          </a:prstGeom>
          <a:solidFill>
            <a:schemeClr val="bg1"/>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dirty="0">
              <a:ln>
                <a:noFill/>
              </a:ln>
              <a:solidFill>
                <a:schemeClr val="tx1"/>
              </a:solidFill>
              <a:effectLst/>
              <a:latin typeface="Arial" charset="0"/>
            </a:endParaRPr>
          </a:p>
        </p:txBody>
      </p:sp>
      <p:sp>
        <p:nvSpPr>
          <p:cNvPr id="12" name="Chevron 11"/>
          <p:cNvSpPr/>
          <p:nvPr/>
        </p:nvSpPr>
        <p:spPr bwMode="auto">
          <a:xfrm rot="10800000">
            <a:off x="7576706"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dirty="0">
              <a:ln>
                <a:noFill/>
              </a:ln>
              <a:solidFill>
                <a:schemeClr val="tx1"/>
              </a:solidFill>
              <a:effectLst/>
              <a:latin typeface="Arial" charset="0"/>
            </a:endParaRPr>
          </a:p>
        </p:txBody>
      </p:sp>
      <p:pic>
        <p:nvPicPr>
          <p:cNvPr id="13" name="Picture 4">
            <a:extLst>
              <a:ext uri="{FF2B5EF4-FFF2-40B4-BE49-F238E27FC236}">
                <a16:creationId xmlns:a16="http://schemas.microsoft.com/office/drawing/2014/main" id="{423091F7-589F-4563-8BC9-A841385870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608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p:nvSpPr>
        <p:spPr bwMode="auto">
          <a:xfrm>
            <a:off x="-17317" y="0"/>
            <a:ext cx="9161317" cy="930506"/>
          </a:xfrm>
          <a:prstGeom prst="rect">
            <a:avLst/>
          </a:prstGeom>
          <a:solidFill>
            <a:srgbClr val="002060"/>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dirty="0">
              <a:ln>
                <a:noFill/>
              </a:ln>
              <a:solidFill>
                <a:schemeClr val="bg1"/>
              </a:solidFill>
              <a:effectLst/>
              <a:latin typeface="Arial" charset="0"/>
            </a:endParaRPr>
          </a:p>
        </p:txBody>
      </p:sp>
      <p:sp>
        <p:nvSpPr>
          <p:cNvPr id="4" name="Pentagon 3"/>
          <p:cNvSpPr/>
          <p:nvPr/>
        </p:nvSpPr>
        <p:spPr bwMode="auto">
          <a:xfrm rot="10800000">
            <a:off x="7860033" y="-6475"/>
            <a:ext cx="1292626" cy="842421"/>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dirty="0">
              <a:ln>
                <a:noFill/>
              </a:ln>
              <a:solidFill>
                <a:schemeClr val="tx1"/>
              </a:solidFill>
              <a:effectLst/>
              <a:latin typeface="Arial" charset="0"/>
            </a:endParaRPr>
          </a:p>
        </p:txBody>
      </p:sp>
      <p:sp>
        <p:nvSpPr>
          <p:cNvPr id="5" name="Rectangle 4"/>
          <p:cNvSpPr/>
          <p:nvPr/>
        </p:nvSpPr>
        <p:spPr bwMode="auto">
          <a:xfrm>
            <a:off x="-8659" y="816266"/>
            <a:ext cx="9161317" cy="45719"/>
          </a:xfrm>
          <a:prstGeom prst="rect">
            <a:avLst/>
          </a:prstGeom>
          <a:solidFill>
            <a:schemeClr val="bg1"/>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dirty="0">
              <a:ln>
                <a:noFill/>
              </a:ln>
              <a:solidFill>
                <a:schemeClr val="tx1"/>
              </a:solidFill>
              <a:effectLst/>
              <a:latin typeface="Arial" charset="0"/>
            </a:endParaRPr>
          </a:p>
        </p:txBody>
      </p:sp>
      <p:sp>
        <p:nvSpPr>
          <p:cNvPr id="6" name="Chevron 5"/>
          <p:cNvSpPr/>
          <p:nvPr/>
        </p:nvSpPr>
        <p:spPr bwMode="auto">
          <a:xfrm rot="10800000">
            <a:off x="7576706"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60512" tIns="30256" rIns="60512" bIns="30256" numCol="1" rtlCol="0" anchor="t" anchorCtr="0" compatLnSpc="1">
            <a:prstTxWarp prst="textNoShape">
              <a:avLst/>
            </a:prstTxWarp>
          </a:bodyPr>
          <a:lstStyle/>
          <a:p>
            <a:pPr marL="0" marR="0" indent="0" algn="ctr" defTabSz="715464" rtl="0" eaLnBrk="1" fontAlgn="base" latinLnBrk="0" hangingPunct="1">
              <a:lnSpc>
                <a:spcPct val="100000"/>
              </a:lnSpc>
              <a:spcBef>
                <a:spcPct val="0"/>
              </a:spcBef>
              <a:spcAft>
                <a:spcPct val="0"/>
              </a:spcAft>
              <a:buClrTx/>
              <a:buSzTx/>
              <a:buFontTx/>
              <a:buNone/>
              <a:tabLst/>
            </a:pPr>
            <a:endParaRPr kumimoji="0" lang="en-US" sz="794" b="0" i="0" u="none" strike="noStrike" cap="none" normalizeH="0" baseline="0" dirty="0">
              <a:ln>
                <a:noFill/>
              </a:ln>
              <a:solidFill>
                <a:schemeClr val="tx1"/>
              </a:solidFill>
              <a:effectLst/>
              <a:latin typeface="Arial" charset="0"/>
            </a:endParaRPr>
          </a:p>
        </p:txBody>
      </p:sp>
      <p:pic>
        <p:nvPicPr>
          <p:cNvPr id="7" name="Picture 4">
            <a:extLst>
              <a:ext uri="{FF2B5EF4-FFF2-40B4-BE49-F238E27FC236}">
                <a16:creationId xmlns:a16="http://schemas.microsoft.com/office/drawing/2014/main" id="{CD95A597-18E7-442F-9689-6167E42870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0225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301624" y="764870"/>
            <a:ext cx="8545484" cy="1613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buNone/>
              <a:defRPr lang="en-CA" sz="825" b="0" i="1" kern="0" dirty="0">
                <a:solidFill>
                  <a:srgbClr val="002060"/>
                </a:solidFill>
                <a:ea typeface="+mj-ea"/>
                <a:cs typeface="+mj-cs"/>
              </a:defRPr>
            </a:lvl1pPr>
          </a:lstStyle>
          <a:p>
            <a:pPr lvl="0" defTabSz="685956">
              <a:lnSpc>
                <a:spcPct val="100000"/>
              </a:lnSpc>
              <a:spcBef>
                <a:spcPct val="0"/>
              </a:spcBef>
            </a:pPr>
            <a:r>
              <a:rPr lang="en-US" sz="825" i="1" kern="0"/>
              <a:t>Sub-title and Scenarios</a:t>
            </a:r>
            <a:endParaRPr lang="en-CA" sz="825" i="1" kern="0"/>
          </a:p>
        </p:txBody>
      </p:sp>
      <p:sp>
        <p:nvSpPr>
          <p:cNvPr id="2" name="Title 1"/>
          <p:cNvSpPr>
            <a:spLocks noGrp="1"/>
          </p:cNvSpPr>
          <p:nvPr>
            <p:ph type="title"/>
          </p:nvPr>
        </p:nvSpPr>
        <p:spPr>
          <a:xfrm>
            <a:off x="180397" y="238291"/>
            <a:ext cx="8545484" cy="282388"/>
          </a:xfrm>
          <a:prstGeom prst="rect">
            <a:avLst/>
          </a:prstGeom>
        </p:spPr>
        <p:txBody>
          <a:bodyPr lIns="82058" tIns="41029" rIns="82058" bIns="41029"/>
          <a:lstStyle>
            <a:lvl1pPr>
              <a:defRPr sz="975"/>
            </a:lvl1pPr>
          </a:lstStyle>
          <a:p>
            <a:r>
              <a:rPr lang="en-US"/>
              <a:t>Click to edit Master title style</a:t>
            </a:r>
            <a:endParaRPr lang="en-CA"/>
          </a:p>
        </p:txBody>
      </p:sp>
      <p:sp>
        <p:nvSpPr>
          <p:cNvPr id="6" name="Title Placeholder 1"/>
          <p:cNvSpPr txBox="1">
            <a:spLocks/>
          </p:cNvSpPr>
          <p:nvPr/>
        </p:nvSpPr>
        <p:spPr>
          <a:xfrm>
            <a:off x="301624" y="482019"/>
            <a:ext cx="8545484" cy="282388"/>
          </a:xfrm>
          <a:prstGeom prst="rect">
            <a:avLst/>
          </a:prstGeom>
        </p:spPr>
        <p:txBody>
          <a:bodyPr vert="horz" wrap="square" lIns="0" tIns="0" rIns="0" bIns="0" rtlCol="0" anchor="b">
            <a:noAutofit/>
          </a:bodyPr>
          <a:lstStyle>
            <a:lvl1pPr algn="l" defTabSz="1019175" rtl="0" eaLnBrk="1" fontAlgn="base" hangingPunct="1">
              <a:lnSpc>
                <a:spcPct val="100000"/>
              </a:lnSpc>
              <a:spcBef>
                <a:spcPct val="0"/>
              </a:spcBef>
              <a:spcAft>
                <a:spcPct val="0"/>
              </a:spcAft>
              <a:defRPr sz="2000" b="0">
                <a:solidFill>
                  <a:schemeClr val="accent2"/>
                </a:solidFill>
                <a:latin typeface="+mn-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r>
              <a:rPr lang="en-US" sz="1500" kern="0" dirty="0">
                <a:solidFill>
                  <a:srgbClr val="0079C1"/>
                </a:solidFill>
              </a:rPr>
              <a:t>Click to edit Master title style</a:t>
            </a:r>
            <a:endParaRPr lang="en-CA" sz="1500" kern="0" dirty="0">
              <a:solidFill>
                <a:srgbClr val="0079C1"/>
              </a:solidFill>
            </a:endParaRPr>
          </a:p>
        </p:txBody>
      </p:sp>
      <p:sp>
        <p:nvSpPr>
          <p:cNvPr id="7" name="Rectangle 6"/>
          <p:cNvSpPr/>
          <p:nvPr/>
        </p:nvSpPr>
        <p:spPr bwMode="auto">
          <a:xfrm>
            <a:off x="0" y="-4675"/>
            <a:ext cx="9144000" cy="930506"/>
          </a:xfrm>
          <a:prstGeom prst="rect">
            <a:avLst/>
          </a:prstGeom>
          <a:solidFill>
            <a:srgbClr val="002060"/>
          </a:solidFill>
          <a:ln w="9525" cap="flat" cmpd="sng" algn="ctr">
            <a:noFill/>
            <a:prstDash val="solid"/>
            <a:round/>
            <a:headEnd type="none" w="med" len="med"/>
            <a:tailEnd type="none" w="med" len="med"/>
          </a:ln>
          <a:effectLst/>
        </p:spPr>
        <p:txBody>
          <a:bodyPr vert="horz" wrap="square" lIns="61544" tIns="30772" rIns="61544" bIns="30772" numCol="1" rtlCol="0" anchor="t" anchorCtr="0" compatLnSpc="1">
            <a:prstTxWarp prst="textNoShape">
              <a:avLst/>
            </a:prstTxWarp>
          </a:bodyPr>
          <a:lstStyle/>
          <a:p>
            <a:pPr algn="ctr" defTabSz="727626" fontAlgn="base">
              <a:spcBef>
                <a:spcPct val="0"/>
              </a:spcBef>
              <a:spcAft>
                <a:spcPct val="0"/>
              </a:spcAft>
            </a:pPr>
            <a:endParaRPr lang="en-US" sz="825" dirty="0">
              <a:solidFill>
                <a:srgbClr val="000000"/>
              </a:solidFill>
            </a:endParaRPr>
          </a:p>
        </p:txBody>
      </p:sp>
      <p:sp>
        <p:nvSpPr>
          <p:cNvPr id="8" name="Pentagon 7"/>
          <p:cNvSpPr/>
          <p:nvPr/>
        </p:nvSpPr>
        <p:spPr bwMode="auto">
          <a:xfrm rot="10800000">
            <a:off x="7860035" y="-214"/>
            <a:ext cx="1283964" cy="836163"/>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61544" tIns="30772" rIns="61544" bIns="30772" numCol="1" rtlCol="0" anchor="t" anchorCtr="0" compatLnSpc="1">
            <a:prstTxWarp prst="textNoShape">
              <a:avLst/>
            </a:prstTxWarp>
          </a:bodyPr>
          <a:lstStyle/>
          <a:p>
            <a:pPr algn="ctr" defTabSz="727626" fontAlgn="base">
              <a:spcBef>
                <a:spcPct val="0"/>
              </a:spcBef>
              <a:spcAft>
                <a:spcPct val="0"/>
              </a:spcAft>
            </a:pPr>
            <a:endParaRPr lang="en-US" sz="825" dirty="0">
              <a:solidFill>
                <a:srgbClr val="000000"/>
              </a:solidFill>
            </a:endParaRPr>
          </a:p>
        </p:txBody>
      </p:sp>
      <p:sp>
        <p:nvSpPr>
          <p:cNvPr id="11" name="Rectangle 10"/>
          <p:cNvSpPr/>
          <p:nvPr/>
        </p:nvSpPr>
        <p:spPr bwMode="auto">
          <a:xfrm>
            <a:off x="-8659" y="816264"/>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61544" tIns="30772" rIns="61544" bIns="30772" numCol="1" rtlCol="0" anchor="t" anchorCtr="0" compatLnSpc="1">
            <a:prstTxWarp prst="textNoShape">
              <a:avLst/>
            </a:prstTxWarp>
          </a:bodyPr>
          <a:lstStyle/>
          <a:p>
            <a:pPr algn="ctr" defTabSz="727626" fontAlgn="base">
              <a:spcBef>
                <a:spcPct val="0"/>
              </a:spcBef>
              <a:spcAft>
                <a:spcPct val="0"/>
              </a:spcAft>
            </a:pPr>
            <a:endParaRPr lang="en-US" sz="825" dirty="0">
              <a:solidFill>
                <a:srgbClr val="000000"/>
              </a:solidFill>
            </a:endParaRPr>
          </a:p>
        </p:txBody>
      </p:sp>
      <p:sp>
        <p:nvSpPr>
          <p:cNvPr id="13" name="Chevron 12"/>
          <p:cNvSpPr/>
          <p:nvPr/>
        </p:nvSpPr>
        <p:spPr bwMode="auto">
          <a:xfrm rot="10800000">
            <a:off x="7576706"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61544" tIns="30772" rIns="61544" bIns="30772" numCol="1" rtlCol="0" anchor="t" anchorCtr="0" compatLnSpc="1">
            <a:prstTxWarp prst="textNoShape">
              <a:avLst/>
            </a:prstTxWarp>
          </a:bodyPr>
          <a:lstStyle/>
          <a:p>
            <a:pPr algn="ctr" defTabSz="727626" fontAlgn="base">
              <a:spcBef>
                <a:spcPct val="0"/>
              </a:spcBef>
              <a:spcAft>
                <a:spcPct val="0"/>
              </a:spcAft>
            </a:pPr>
            <a:endParaRPr lang="en-US" sz="825" dirty="0">
              <a:solidFill>
                <a:srgbClr val="000000"/>
              </a:solidFill>
            </a:endParaRPr>
          </a:p>
        </p:txBody>
      </p:sp>
      <p:pic>
        <p:nvPicPr>
          <p:cNvPr id="12" name="Picture 4">
            <a:extLst>
              <a:ext uri="{FF2B5EF4-FFF2-40B4-BE49-F238E27FC236}">
                <a16:creationId xmlns:a16="http://schemas.microsoft.com/office/drawing/2014/main" id="{B0ECCB43-DE5F-4775-B356-B6535BE6ED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308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8" name="Text Placeholder 9"/>
          <p:cNvSpPr>
            <a:spLocks noGrp="1"/>
          </p:cNvSpPr>
          <p:nvPr>
            <p:ph type="body" sz="quarter" idx="12" hasCustomPrompt="1"/>
          </p:nvPr>
        </p:nvSpPr>
        <p:spPr>
          <a:xfrm>
            <a:off x="301106" y="764999"/>
            <a:ext cx="8545484" cy="1613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buNone/>
              <a:defRPr lang="en-CA" sz="1100" b="0" i="1" kern="0" baseline="0" dirty="0">
                <a:solidFill>
                  <a:srgbClr val="002060"/>
                </a:solidFill>
                <a:ea typeface="+mj-ea"/>
                <a:cs typeface="+mj-cs"/>
              </a:defRPr>
            </a:lvl1pPr>
          </a:lstStyle>
          <a:p>
            <a:pPr lvl="0" defTabSz="914608">
              <a:lnSpc>
                <a:spcPct val="100000"/>
              </a:lnSpc>
              <a:spcBef>
                <a:spcPct val="0"/>
              </a:spcBef>
            </a:pPr>
            <a:r>
              <a:rPr lang="en-US" sz="1100" i="1" kern="0"/>
              <a:t>Sub-title and Scenarios</a:t>
            </a:r>
            <a:endParaRPr lang="en-CA" sz="1100" i="1" kern="0"/>
          </a:p>
        </p:txBody>
      </p:sp>
      <p:sp>
        <p:nvSpPr>
          <p:cNvPr id="2" name="Title 1"/>
          <p:cNvSpPr>
            <a:spLocks noGrp="1"/>
          </p:cNvSpPr>
          <p:nvPr>
            <p:ph type="title"/>
          </p:nvPr>
        </p:nvSpPr>
        <p:spPr>
          <a:xfrm>
            <a:off x="180397" y="221482"/>
            <a:ext cx="8545484" cy="282388"/>
          </a:xfrm>
          <a:prstGeom prst="rect">
            <a:avLst/>
          </a:prstGeom>
        </p:spPr>
        <p:txBody>
          <a:bodyPr lIns="82058" tIns="41029" rIns="82058" bIns="41029"/>
          <a:lstStyle>
            <a:lvl1pPr>
              <a:defRPr sz="1400"/>
            </a:lvl1pPr>
          </a:lstStyle>
          <a:p>
            <a:r>
              <a:rPr lang="en-US"/>
              <a:t>Click to edit Master title style</a:t>
            </a:r>
            <a:endParaRPr lang="en-CA"/>
          </a:p>
        </p:txBody>
      </p:sp>
      <p:sp>
        <p:nvSpPr>
          <p:cNvPr id="10" name="Title Placeholder 1"/>
          <p:cNvSpPr txBox="1">
            <a:spLocks/>
          </p:cNvSpPr>
          <p:nvPr/>
        </p:nvSpPr>
        <p:spPr>
          <a:xfrm>
            <a:off x="301624" y="482019"/>
            <a:ext cx="8545484" cy="282388"/>
          </a:xfrm>
          <a:prstGeom prst="rect">
            <a:avLst/>
          </a:prstGeom>
        </p:spPr>
        <p:txBody>
          <a:bodyPr vert="horz" wrap="square" lIns="0" tIns="0" rIns="0" bIns="0" rtlCol="0" anchor="b">
            <a:noAutofit/>
          </a:bodyPr>
          <a:lstStyle>
            <a:lvl1pPr algn="l" defTabSz="1019175" rtl="0" eaLnBrk="1" fontAlgn="base" hangingPunct="1">
              <a:lnSpc>
                <a:spcPct val="100000"/>
              </a:lnSpc>
              <a:spcBef>
                <a:spcPct val="0"/>
              </a:spcBef>
              <a:spcAft>
                <a:spcPct val="0"/>
              </a:spcAft>
              <a:defRPr sz="2000" b="0">
                <a:solidFill>
                  <a:schemeClr val="accent2"/>
                </a:solidFill>
                <a:latin typeface="+mn-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r>
              <a:rPr lang="en-US" kern="0" dirty="0">
                <a:solidFill>
                  <a:srgbClr val="0079C1"/>
                </a:solidFill>
              </a:rPr>
              <a:t>Click to edit Master title style</a:t>
            </a:r>
            <a:endParaRPr lang="en-CA" kern="0" dirty="0">
              <a:solidFill>
                <a:srgbClr val="0079C1"/>
              </a:solidFill>
            </a:endParaRPr>
          </a:p>
        </p:txBody>
      </p:sp>
      <p:sp>
        <p:nvSpPr>
          <p:cNvPr id="11" name="Rectangle 10"/>
          <p:cNvSpPr/>
          <p:nvPr/>
        </p:nvSpPr>
        <p:spPr bwMode="auto">
          <a:xfrm>
            <a:off x="0" y="-4675"/>
            <a:ext cx="9144000" cy="930506"/>
          </a:xfrm>
          <a:prstGeom prst="rect">
            <a:avLst/>
          </a:prstGeom>
          <a:solidFill>
            <a:srgbClr val="002060"/>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2" name="Pentagon 11"/>
          <p:cNvSpPr/>
          <p:nvPr/>
        </p:nvSpPr>
        <p:spPr bwMode="auto">
          <a:xfrm rot="10800000">
            <a:off x="7860035" y="-214"/>
            <a:ext cx="1283964" cy="836163"/>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4" name="Rectangle 13"/>
          <p:cNvSpPr/>
          <p:nvPr/>
        </p:nvSpPr>
        <p:spPr bwMode="auto">
          <a:xfrm>
            <a:off x="-8659" y="816264"/>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5" name="Chevron 14"/>
          <p:cNvSpPr/>
          <p:nvPr/>
        </p:nvSpPr>
        <p:spPr bwMode="auto">
          <a:xfrm rot="10800000">
            <a:off x="7576705"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3" name="AutoShape 2" descr="Image result for lilis energ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pic>
        <p:nvPicPr>
          <p:cNvPr id="13" name="Picture 4">
            <a:extLst>
              <a:ext uri="{FF2B5EF4-FFF2-40B4-BE49-F238E27FC236}">
                <a16:creationId xmlns:a16="http://schemas.microsoft.com/office/drawing/2014/main" id="{3E242F17-1418-4E3A-BA4C-F9A8DB1896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522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AutoShape 2" descr="Image result for lilis energ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pic>
        <p:nvPicPr>
          <p:cNvPr id="7" name="Picture 4">
            <a:extLst>
              <a:ext uri="{FF2B5EF4-FFF2-40B4-BE49-F238E27FC236}">
                <a16:creationId xmlns:a16="http://schemas.microsoft.com/office/drawing/2014/main" id="{FA3886EA-B2B0-AA40-8E0A-7038EA3AEE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1384" y="6243766"/>
            <a:ext cx="1006578" cy="32256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C948035E-3605-4DB5-5E51-E6AB64144E9C}"/>
              </a:ext>
            </a:extLst>
          </p:cNvPr>
          <p:cNvCxnSpPr>
            <a:cxnSpLocks/>
          </p:cNvCxnSpPr>
          <p:nvPr/>
        </p:nvCxnSpPr>
        <p:spPr bwMode="auto">
          <a:xfrm>
            <a:off x="0" y="662647"/>
            <a:ext cx="9144000" cy="0"/>
          </a:xfrm>
          <a:prstGeom prst="line">
            <a:avLst/>
          </a:prstGeom>
          <a:ln w="28575">
            <a:solidFill>
              <a:schemeClr val="accent6"/>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454644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301624" y="764868"/>
            <a:ext cx="8545484" cy="1613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buNone/>
              <a:defRPr lang="en-CA" sz="1100" b="0" i="1" kern="0" dirty="0">
                <a:solidFill>
                  <a:srgbClr val="002060"/>
                </a:solidFill>
                <a:ea typeface="+mj-ea"/>
                <a:cs typeface="+mj-cs"/>
              </a:defRPr>
            </a:lvl1pPr>
          </a:lstStyle>
          <a:p>
            <a:pPr lvl="0" defTabSz="914608">
              <a:lnSpc>
                <a:spcPct val="100000"/>
              </a:lnSpc>
              <a:spcBef>
                <a:spcPct val="0"/>
              </a:spcBef>
            </a:pPr>
            <a:r>
              <a:rPr lang="en-US" sz="1100" i="1" kern="0"/>
              <a:t>Sub-title and Scenarios</a:t>
            </a:r>
            <a:endParaRPr lang="en-CA" sz="1100" i="1" kern="0"/>
          </a:p>
        </p:txBody>
      </p:sp>
      <p:sp>
        <p:nvSpPr>
          <p:cNvPr id="2" name="Title 1"/>
          <p:cNvSpPr>
            <a:spLocks noGrp="1"/>
          </p:cNvSpPr>
          <p:nvPr>
            <p:ph type="title"/>
          </p:nvPr>
        </p:nvSpPr>
        <p:spPr>
          <a:xfrm>
            <a:off x="180397" y="238291"/>
            <a:ext cx="8545484" cy="282388"/>
          </a:xfrm>
          <a:prstGeom prst="rect">
            <a:avLst/>
          </a:prstGeom>
        </p:spPr>
        <p:txBody>
          <a:bodyPr lIns="82058" tIns="41029" rIns="82058" bIns="41029"/>
          <a:lstStyle>
            <a:lvl1pPr>
              <a:defRPr sz="1300"/>
            </a:lvl1pPr>
          </a:lstStyle>
          <a:p>
            <a:r>
              <a:rPr lang="en-US"/>
              <a:t>Click to edit Master title style</a:t>
            </a:r>
            <a:endParaRPr lang="en-CA"/>
          </a:p>
        </p:txBody>
      </p:sp>
      <p:sp>
        <p:nvSpPr>
          <p:cNvPr id="6" name="Title Placeholder 1"/>
          <p:cNvSpPr txBox="1">
            <a:spLocks/>
          </p:cNvSpPr>
          <p:nvPr/>
        </p:nvSpPr>
        <p:spPr>
          <a:xfrm>
            <a:off x="301624" y="482019"/>
            <a:ext cx="8545484" cy="282388"/>
          </a:xfrm>
          <a:prstGeom prst="rect">
            <a:avLst/>
          </a:prstGeom>
        </p:spPr>
        <p:txBody>
          <a:bodyPr vert="horz" wrap="square" lIns="0" tIns="0" rIns="0" bIns="0" rtlCol="0" anchor="b">
            <a:noAutofit/>
          </a:bodyPr>
          <a:lstStyle>
            <a:lvl1pPr algn="l" defTabSz="1019175" rtl="0" eaLnBrk="1" fontAlgn="base" hangingPunct="1">
              <a:lnSpc>
                <a:spcPct val="100000"/>
              </a:lnSpc>
              <a:spcBef>
                <a:spcPct val="0"/>
              </a:spcBef>
              <a:spcAft>
                <a:spcPct val="0"/>
              </a:spcAft>
              <a:defRPr sz="2000" b="0">
                <a:solidFill>
                  <a:schemeClr val="accent2"/>
                </a:solidFill>
                <a:latin typeface="+mn-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r>
              <a:rPr lang="en-US" kern="0" dirty="0">
                <a:solidFill>
                  <a:srgbClr val="0079C1"/>
                </a:solidFill>
              </a:rPr>
              <a:t>Click to edit Master title style</a:t>
            </a:r>
            <a:endParaRPr lang="en-CA" kern="0" dirty="0">
              <a:solidFill>
                <a:srgbClr val="0079C1"/>
              </a:solidFill>
            </a:endParaRPr>
          </a:p>
        </p:txBody>
      </p:sp>
      <p:sp>
        <p:nvSpPr>
          <p:cNvPr id="7" name="Rectangle 6"/>
          <p:cNvSpPr/>
          <p:nvPr/>
        </p:nvSpPr>
        <p:spPr bwMode="auto">
          <a:xfrm>
            <a:off x="0" y="-4675"/>
            <a:ext cx="9144000" cy="930506"/>
          </a:xfrm>
          <a:prstGeom prst="rect">
            <a:avLst/>
          </a:prstGeom>
          <a:solidFill>
            <a:srgbClr val="002060"/>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8" name="Pentagon 7"/>
          <p:cNvSpPr/>
          <p:nvPr/>
        </p:nvSpPr>
        <p:spPr bwMode="auto">
          <a:xfrm rot="10800000">
            <a:off x="7860035" y="-6473"/>
            <a:ext cx="1292624" cy="842422"/>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1" name="Rectangle 10"/>
          <p:cNvSpPr/>
          <p:nvPr/>
        </p:nvSpPr>
        <p:spPr bwMode="auto">
          <a:xfrm>
            <a:off x="-8659" y="816264"/>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3" name="Chevron 12"/>
          <p:cNvSpPr/>
          <p:nvPr/>
        </p:nvSpPr>
        <p:spPr bwMode="auto">
          <a:xfrm rot="10800000">
            <a:off x="7576705"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pic>
        <p:nvPicPr>
          <p:cNvPr id="12" name="Picture 4">
            <a:extLst>
              <a:ext uri="{FF2B5EF4-FFF2-40B4-BE49-F238E27FC236}">
                <a16:creationId xmlns:a16="http://schemas.microsoft.com/office/drawing/2014/main" id="{C4364E03-9415-458A-A646-D571D79E21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969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ext Placeholder 9"/>
          <p:cNvSpPr>
            <a:spLocks noGrp="1"/>
          </p:cNvSpPr>
          <p:nvPr>
            <p:ph type="body" sz="quarter" idx="12" hasCustomPrompt="1"/>
          </p:nvPr>
        </p:nvSpPr>
        <p:spPr>
          <a:xfrm>
            <a:off x="301106" y="764999"/>
            <a:ext cx="8545484" cy="1613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buNone/>
              <a:defRPr lang="en-CA" sz="1100" b="0" i="1" kern="0" baseline="0" dirty="0">
                <a:solidFill>
                  <a:srgbClr val="002060"/>
                </a:solidFill>
                <a:ea typeface="+mj-ea"/>
                <a:cs typeface="+mj-cs"/>
              </a:defRPr>
            </a:lvl1pPr>
          </a:lstStyle>
          <a:p>
            <a:pPr lvl="0" defTabSz="914608">
              <a:lnSpc>
                <a:spcPct val="100000"/>
              </a:lnSpc>
              <a:spcBef>
                <a:spcPct val="0"/>
              </a:spcBef>
            </a:pPr>
            <a:r>
              <a:rPr lang="en-US" sz="1100" i="1" kern="0" dirty="0"/>
              <a:t>Sub-title and Scenarios</a:t>
            </a:r>
            <a:endParaRPr lang="en-CA" sz="1100" i="1" kern="0" dirty="0"/>
          </a:p>
        </p:txBody>
      </p:sp>
      <p:sp>
        <p:nvSpPr>
          <p:cNvPr id="6" name="Content Placeholder 5"/>
          <p:cNvSpPr>
            <a:spLocks noGrp="1"/>
          </p:cNvSpPr>
          <p:nvPr>
            <p:ph sz="quarter" idx="14"/>
          </p:nvPr>
        </p:nvSpPr>
        <p:spPr>
          <a:xfrm>
            <a:off x="301624" y="1403538"/>
            <a:ext cx="8545484" cy="4716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 name="Title 1"/>
          <p:cNvSpPr>
            <a:spLocks noGrp="1"/>
          </p:cNvSpPr>
          <p:nvPr>
            <p:ph type="title"/>
          </p:nvPr>
        </p:nvSpPr>
        <p:spPr>
          <a:xfrm>
            <a:off x="180397" y="221482"/>
            <a:ext cx="8545484" cy="282388"/>
          </a:xfrm>
          <a:prstGeom prst="rect">
            <a:avLst/>
          </a:prstGeom>
        </p:spPr>
        <p:txBody>
          <a:bodyPr lIns="82058" tIns="41029" rIns="82058" bIns="41029"/>
          <a:lstStyle>
            <a:lvl1pPr>
              <a:defRPr sz="1400"/>
            </a:lvl1pPr>
          </a:lstStyle>
          <a:p>
            <a:r>
              <a:rPr lang="en-US"/>
              <a:t>Click to edit Master title style</a:t>
            </a:r>
            <a:endParaRPr lang="en-CA" dirty="0"/>
          </a:p>
        </p:txBody>
      </p:sp>
      <p:sp>
        <p:nvSpPr>
          <p:cNvPr id="10" name="Title Placeholder 1"/>
          <p:cNvSpPr txBox="1">
            <a:spLocks/>
          </p:cNvSpPr>
          <p:nvPr/>
        </p:nvSpPr>
        <p:spPr>
          <a:xfrm>
            <a:off x="301624" y="482019"/>
            <a:ext cx="8545484" cy="282388"/>
          </a:xfrm>
          <a:prstGeom prst="rect">
            <a:avLst/>
          </a:prstGeom>
        </p:spPr>
        <p:txBody>
          <a:bodyPr vert="horz" wrap="square" lIns="0" tIns="0" rIns="0" bIns="0" rtlCol="0" anchor="b">
            <a:noAutofit/>
          </a:bodyPr>
          <a:lstStyle>
            <a:lvl1pPr algn="l" defTabSz="1019175" rtl="0" eaLnBrk="1" fontAlgn="base" hangingPunct="1">
              <a:lnSpc>
                <a:spcPct val="100000"/>
              </a:lnSpc>
              <a:spcBef>
                <a:spcPct val="0"/>
              </a:spcBef>
              <a:spcAft>
                <a:spcPct val="0"/>
              </a:spcAft>
              <a:defRPr sz="2000" b="0">
                <a:solidFill>
                  <a:schemeClr val="accent2"/>
                </a:solidFill>
                <a:latin typeface="+mn-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r>
              <a:rPr lang="en-US" kern="0" dirty="0">
                <a:solidFill>
                  <a:srgbClr val="0079C1"/>
                </a:solidFill>
              </a:rPr>
              <a:t>Click to edit Master title style</a:t>
            </a:r>
            <a:endParaRPr lang="en-CA" kern="0" dirty="0">
              <a:solidFill>
                <a:srgbClr val="0079C1"/>
              </a:solidFill>
            </a:endParaRPr>
          </a:p>
        </p:txBody>
      </p:sp>
      <p:sp>
        <p:nvSpPr>
          <p:cNvPr id="11" name="Rectangle 10"/>
          <p:cNvSpPr/>
          <p:nvPr/>
        </p:nvSpPr>
        <p:spPr bwMode="auto">
          <a:xfrm>
            <a:off x="0" y="-467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2" name="Pentagon 11"/>
          <p:cNvSpPr/>
          <p:nvPr/>
        </p:nvSpPr>
        <p:spPr bwMode="auto">
          <a:xfrm rot="10800000">
            <a:off x="7860035" y="-6473"/>
            <a:ext cx="1292624" cy="842422"/>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4" name="Rectangle 13"/>
          <p:cNvSpPr/>
          <p:nvPr/>
        </p:nvSpPr>
        <p:spPr bwMode="auto">
          <a:xfrm>
            <a:off x="-8659" y="816264"/>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5" name="Chevron 14"/>
          <p:cNvSpPr/>
          <p:nvPr/>
        </p:nvSpPr>
        <p:spPr bwMode="auto">
          <a:xfrm rot="10800000">
            <a:off x="7576705"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pic>
        <p:nvPicPr>
          <p:cNvPr id="19" name="Picture 3"/>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2600"/>
                    </a14:imgEffect>
                    <a14:imgEffect>
                      <a14:saturation sat="0"/>
                    </a14:imgEffect>
                  </a14:imgLayer>
                </a14:imgProps>
              </a:ext>
              <a:ext uri="{28A0092B-C50C-407E-A947-70E740481C1C}">
                <a14:useLocalDpi xmlns:a14="http://schemas.microsoft.com/office/drawing/2010/main" val="0"/>
              </a:ext>
            </a:extLst>
          </a:blip>
          <a:srcRect r="16576"/>
          <a:stretch/>
        </p:blipFill>
        <p:spPr bwMode="auto">
          <a:xfrm>
            <a:off x="2931" y="925830"/>
            <a:ext cx="9141069" cy="5246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Image result for lilis energ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pic>
        <p:nvPicPr>
          <p:cNvPr id="18" name="Picture 4">
            <a:extLst>
              <a:ext uri="{FF2B5EF4-FFF2-40B4-BE49-F238E27FC236}">
                <a16:creationId xmlns:a16="http://schemas.microsoft.com/office/drawing/2014/main" id="{8748A85C-3818-40EF-A78B-9FB1D4C613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7">
            <a:extLst>
              <a:ext uri="{FF2B5EF4-FFF2-40B4-BE49-F238E27FC236}">
                <a16:creationId xmlns:a16="http://schemas.microsoft.com/office/drawing/2014/main" id="{AE287E64-9264-4D43-9BD9-15F065AE389A}"/>
              </a:ext>
            </a:extLst>
          </p:cNvPr>
          <p:cNvSpPr txBox="1">
            <a:spLocks noChangeArrowheads="1"/>
          </p:cNvSpPr>
          <p:nvPr/>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dirty="0">
              <a:solidFill>
                <a:srgbClr val="000000"/>
              </a:solidFill>
            </a:endParaRPr>
          </a:p>
        </p:txBody>
      </p:sp>
      <p:cxnSp>
        <p:nvCxnSpPr>
          <p:cNvPr id="21" name="Straight Connector 20">
            <a:extLst>
              <a:ext uri="{FF2B5EF4-FFF2-40B4-BE49-F238E27FC236}">
                <a16:creationId xmlns:a16="http://schemas.microsoft.com/office/drawing/2014/main" id="{EC17BDF5-B544-4836-BAA1-CE536CA2B16C}"/>
              </a:ext>
            </a:extLst>
          </p:cNvPr>
          <p:cNvCxnSpPr/>
          <p:nvPr/>
        </p:nvCxnSpPr>
        <p:spPr bwMode="auto">
          <a:xfrm>
            <a:off x="497445" y="6253689"/>
            <a:ext cx="0" cy="242047"/>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3125518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301624" y="764868"/>
            <a:ext cx="8545484" cy="1613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buNone/>
              <a:defRPr lang="en-CA" sz="1100" b="0" i="1" kern="0" dirty="0">
                <a:solidFill>
                  <a:srgbClr val="002060"/>
                </a:solidFill>
                <a:ea typeface="+mj-ea"/>
                <a:cs typeface="+mj-cs"/>
              </a:defRPr>
            </a:lvl1pPr>
          </a:lstStyle>
          <a:p>
            <a:pPr lvl="0" defTabSz="914608">
              <a:lnSpc>
                <a:spcPct val="100000"/>
              </a:lnSpc>
              <a:spcBef>
                <a:spcPct val="0"/>
              </a:spcBef>
            </a:pPr>
            <a:r>
              <a:rPr lang="en-US" sz="1100" i="1" kern="0" dirty="0"/>
              <a:t>Sub-title and Scenarios</a:t>
            </a:r>
            <a:endParaRPr lang="en-CA" sz="1100" i="1" kern="0" dirty="0"/>
          </a:p>
        </p:txBody>
      </p:sp>
      <p:sp>
        <p:nvSpPr>
          <p:cNvPr id="2" name="Title 1"/>
          <p:cNvSpPr>
            <a:spLocks noGrp="1"/>
          </p:cNvSpPr>
          <p:nvPr>
            <p:ph type="title"/>
          </p:nvPr>
        </p:nvSpPr>
        <p:spPr>
          <a:xfrm>
            <a:off x="180397" y="238291"/>
            <a:ext cx="8545484" cy="282388"/>
          </a:xfrm>
          <a:prstGeom prst="rect">
            <a:avLst/>
          </a:prstGeom>
        </p:spPr>
        <p:txBody>
          <a:bodyPr lIns="82058" tIns="41029" rIns="82058" bIns="41029"/>
          <a:lstStyle>
            <a:lvl1pPr>
              <a:defRPr sz="1300"/>
            </a:lvl1pPr>
          </a:lstStyle>
          <a:p>
            <a:r>
              <a:rPr lang="en-US"/>
              <a:t>Click to edit Master title style</a:t>
            </a:r>
            <a:endParaRPr lang="en-CA" dirty="0"/>
          </a:p>
        </p:txBody>
      </p:sp>
      <p:sp>
        <p:nvSpPr>
          <p:cNvPr id="6" name="Title Placeholder 1"/>
          <p:cNvSpPr txBox="1">
            <a:spLocks/>
          </p:cNvSpPr>
          <p:nvPr/>
        </p:nvSpPr>
        <p:spPr>
          <a:xfrm>
            <a:off x="301624" y="482019"/>
            <a:ext cx="8545484" cy="282388"/>
          </a:xfrm>
          <a:prstGeom prst="rect">
            <a:avLst/>
          </a:prstGeom>
        </p:spPr>
        <p:txBody>
          <a:bodyPr vert="horz" wrap="square" lIns="0" tIns="0" rIns="0" bIns="0" rtlCol="0" anchor="b">
            <a:noAutofit/>
          </a:bodyPr>
          <a:lstStyle>
            <a:lvl1pPr algn="l" defTabSz="1019175" rtl="0" eaLnBrk="1" fontAlgn="base" hangingPunct="1">
              <a:lnSpc>
                <a:spcPct val="100000"/>
              </a:lnSpc>
              <a:spcBef>
                <a:spcPct val="0"/>
              </a:spcBef>
              <a:spcAft>
                <a:spcPct val="0"/>
              </a:spcAft>
              <a:defRPr sz="2000" b="0">
                <a:solidFill>
                  <a:schemeClr val="accent2"/>
                </a:solidFill>
                <a:latin typeface="+mn-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r>
              <a:rPr lang="en-US" kern="0" dirty="0">
                <a:solidFill>
                  <a:srgbClr val="0079C1"/>
                </a:solidFill>
              </a:rPr>
              <a:t>Click to edit Master title style</a:t>
            </a:r>
            <a:endParaRPr lang="en-CA" kern="0" dirty="0">
              <a:solidFill>
                <a:srgbClr val="0079C1"/>
              </a:solidFill>
            </a:endParaRPr>
          </a:p>
        </p:txBody>
      </p:sp>
      <p:sp>
        <p:nvSpPr>
          <p:cNvPr id="7" name="Rectangle 6"/>
          <p:cNvSpPr/>
          <p:nvPr/>
        </p:nvSpPr>
        <p:spPr bwMode="auto">
          <a:xfrm>
            <a:off x="0" y="-467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8" name="Pentagon 7"/>
          <p:cNvSpPr/>
          <p:nvPr/>
        </p:nvSpPr>
        <p:spPr bwMode="auto">
          <a:xfrm rot="10800000">
            <a:off x="7860035" y="-4675"/>
            <a:ext cx="1292624" cy="840624"/>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1" name="Rectangle 10"/>
          <p:cNvSpPr/>
          <p:nvPr/>
        </p:nvSpPr>
        <p:spPr bwMode="auto">
          <a:xfrm>
            <a:off x="-8659" y="816264"/>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3" name="Chevron 12"/>
          <p:cNvSpPr/>
          <p:nvPr/>
        </p:nvSpPr>
        <p:spPr bwMode="auto">
          <a:xfrm rot="10800000">
            <a:off x="7576705"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pic>
        <p:nvPicPr>
          <p:cNvPr id="17" name="Picture 4">
            <a:extLst>
              <a:ext uri="{FF2B5EF4-FFF2-40B4-BE49-F238E27FC236}">
                <a16:creationId xmlns:a16="http://schemas.microsoft.com/office/drawing/2014/main" id="{4C316484-E49C-49B9-9962-FAA183AE40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DCFC6B45-8A5D-4C3D-A0DF-40E56A53EE06}"/>
              </a:ext>
            </a:extLst>
          </p:cNvPr>
          <p:cNvSpPr txBox="1">
            <a:spLocks noChangeArrowheads="1"/>
          </p:cNvSpPr>
          <p:nvPr/>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dirty="0">
              <a:solidFill>
                <a:srgbClr val="000000"/>
              </a:solidFill>
            </a:endParaRPr>
          </a:p>
        </p:txBody>
      </p:sp>
      <p:cxnSp>
        <p:nvCxnSpPr>
          <p:cNvPr id="19" name="Straight Connector 18">
            <a:extLst>
              <a:ext uri="{FF2B5EF4-FFF2-40B4-BE49-F238E27FC236}">
                <a16:creationId xmlns:a16="http://schemas.microsoft.com/office/drawing/2014/main" id="{87C6ED65-D34E-41F9-A4B0-054B39ADE73F}"/>
              </a:ext>
            </a:extLst>
          </p:cNvPr>
          <p:cNvCxnSpPr/>
          <p:nvPr/>
        </p:nvCxnSpPr>
        <p:spPr bwMode="auto">
          <a:xfrm>
            <a:off x="497445" y="6253689"/>
            <a:ext cx="0" cy="242047"/>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580894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pic>
        <p:nvPicPr>
          <p:cNvPr id="22" name="Picture 3"/>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2600"/>
                    </a14:imgEffect>
                    <a14:imgEffect>
                      <a14:saturation sat="0"/>
                    </a14:imgEffect>
                  </a14:imgLayer>
                </a14:imgProps>
              </a:ext>
              <a:ext uri="{28A0092B-C50C-407E-A947-70E740481C1C}">
                <a14:useLocalDpi xmlns:a14="http://schemas.microsoft.com/office/drawing/2010/main" val="0"/>
              </a:ext>
            </a:extLst>
          </a:blip>
          <a:srcRect r="16576"/>
          <a:stretch/>
        </p:blipFill>
        <p:spPr bwMode="auto">
          <a:xfrm>
            <a:off x="2931" y="925830"/>
            <a:ext cx="9141069" cy="5246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Placeholder 17"/>
          <p:cNvSpPr>
            <a:spLocks noGrp="1"/>
          </p:cNvSpPr>
          <p:nvPr>
            <p:ph type="body" sz="quarter" idx="13" hasCustomPrompt="1"/>
          </p:nvPr>
        </p:nvSpPr>
        <p:spPr>
          <a:xfrm>
            <a:off x="374475" y="265740"/>
            <a:ext cx="7064435" cy="323280"/>
          </a:xfrm>
        </p:spPr>
        <p:txBody>
          <a:bodyPr/>
          <a:lstStyle>
            <a:lvl1pPr marL="0" indent="0">
              <a:spcBef>
                <a:spcPts val="0"/>
              </a:spcBef>
              <a:buFontTx/>
              <a:buNone/>
              <a:defRPr sz="1800">
                <a:solidFill>
                  <a:schemeClr val="accent2"/>
                </a:solidFill>
              </a:defRPr>
            </a:lvl1pPr>
            <a:lvl2pPr marL="209420" indent="0">
              <a:buFontTx/>
              <a:buNone/>
              <a:defRPr/>
            </a:lvl2pPr>
            <a:lvl3pPr marL="415990" indent="0">
              <a:buFontTx/>
              <a:buNone/>
              <a:defRPr/>
            </a:lvl3pPr>
            <a:lvl4pPr marL="614012" indent="0">
              <a:buFontTx/>
              <a:buNone/>
              <a:defRPr/>
            </a:lvl4pPr>
            <a:lvl5pPr marL="810610" indent="0">
              <a:buFontTx/>
              <a:buNone/>
              <a:defRPr/>
            </a:lvl5pPr>
          </a:lstStyle>
          <a:p>
            <a:pPr lvl="0"/>
            <a:r>
              <a:rPr lang="en-US" dirty="0"/>
              <a:t>Section 1: Section Title</a:t>
            </a:r>
          </a:p>
        </p:txBody>
      </p:sp>
      <p:sp>
        <p:nvSpPr>
          <p:cNvPr id="20" name="Text Placeholder 19"/>
          <p:cNvSpPr>
            <a:spLocks noGrp="1"/>
          </p:cNvSpPr>
          <p:nvPr>
            <p:ph type="body" sz="quarter" idx="14" hasCustomPrompt="1"/>
          </p:nvPr>
        </p:nvSpPr>
        <p:spPr>
          <a:xfrm>
            <a:off x="299461" y="1254997"/>
            <a:ext cx="8547966" cy="2017059"/>
          </a:xfrm>
        </p:spPr>
        <p:txBody>
          <a:bodyPr/>
          <a:lstStyle>
            <a:lvl1pPr marL="0" indent="0">
              <a:lnSpc>
                <a:spcPct val="100000"/>
              </a:lnSpc>
              <a:spcBef>
                <a:spcPts val="0"/>
              </a:spcBef>
              <a:spcAft>
                <a:spcPts val="538"/>
              </a:spcAft>
              <a:buFontTx/>
              <a:buNone/>
              <a:defRPr sz="1300">
                <a:solidFill>
                  <a:schemeClr val="accent1"/>
                </a:solidFill>
              </a:defRPr>
            </a:lvl1pPr>
            <a:lvl2pPr marL="209420" indent="0">
              <a:buFontTx/>
              <a:buNone/>
              <a:defRPr/>
            </a:lvl2pPr>
            <a:lvl3pPr marL="415990" indent="0">
              <a:buFontTx/>
              <a:buNone/>
              <a:defRPr/>
            </a:lvl3pPr>
            <a:lvl4pPr marL="614012" indent="0">
              <a:buFontTx/>
              <a:buNone/>
              <a:defRPr/>
            </a:lvl4pPr>
            <a:lvl5pPr marL="810610" indent="0">
              <a:buFontTx/>
              <a:buNone/>
              <a:defRPr/>
            </a:lvl5pPr>
          </a:lstStyle>
          <a:p>
            <a:pPr lvl="0"/>
            <a:r>
              <a:rPr lang="en-US" dirty="0"/>
              <a:t>Subsection Title</a:t>
            </a:r>
          </a:p>
        </p:txBody>
      </p:sp>
      <p:sp>
        <p:nvSpPr>
          <p:cNvPr id="6" name="Title Placeholder 1"/>
          <p:cNvSpPr>
            <a:spLocks noGrp="1"/>
          </p:cNvSpPr>
          <p:nvPr>
            <p:ph type="title"/>
          </p:nvPr>
        </p:nvSpPr>
        <p:spPr>
          <a:xfrm>
            <a:off x="301624" y="482019"/>
            <a:ext cx="8545484" cy="282388"/>
          </a:xfrm>
          <a:prstGeom prst="rect">
            <a:avLst/>
          </a:prstGeom>
        </p:spPr>
        <p:txBody>
          <a:bodyPr vert="horz" wrap="square" lIns="0" tIns="0" rIns="0" bIns="0" rtlCol="0" anchor="b">
            <a:noAutofit/>
          </a:bodyPr>
          <a:lstStyle/>
          <a:p>
            <a:r>
              <a:rPr lang="en-US"/>
              <a:t>Click to edit Master title style</a:t>
            </a:r>
            <a:endParaRPr lang="en-CA" dirty="0"/>
          </a:p>
        </p:txBody>
      </p:sp>
      <p:sp>
        <p:nvSpPr>
          <p:cNvPr id="7" name="Rectangle 6"/>
          <p:cNvSpPr/>
          <p:nvPr/>
        </p:nvSpPr>
        <p:spPr bwMode="auto">
          <a:xfrm>
            <a:off x="0" y="-467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8" name="Pentagon 7"/>
          <p:cNvSpPr/>
          <p:nvPr/>
        </p:nvSpPr>
        <p:spPr bwMode="auto">
          <a:xfrm rot="10800000">
            <a:off x="7860035" y="-214"/>
            <a:ext cx="1283964" cy="836163"/>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0" name="Rectangle 9"/>
          <p:cNvSpPr/>
          <p:nvPr/>
        </p:nvSpPr>
        <p:spPr bwMode="auto">
          <a:xfrm>
            <a:off x="-8659" y="816264"/>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1" name="Chevron 10"/>
          <p:cNvSpPr/>
          <p:nvPr/>
        </p:nvSpPr>
        <p:spPr bwMode="auto">
          <a:xfrm rot="10800000">
            <a:off x="7576705"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2" name="Rectangle 11"/>
          <p:cNvSpPr/>
          <p:nvPr/>
        </p:nvSpPr>
        <p:spPr>
          <a:xfrm>
            <a:off x="245697" y="6483842"/>
            <a:ext cx="5255582" cy="176519"/>
          </a:xfrm>
          <a:prstGeom prst="rect">
            <a:avLst/>
          </a:prstGeom>
        </p:spPr>
        <p:txBody>
          <a:bodyPr wrap="square" lIns="82058" tIns="41029" rIns="82058" bIns="41029">
            <a:spAutoFit/>
          </a:bodyPr>
          <a:lstStyle/>
          <a:p>
            <a:pPr fontAlgn="base">
              <a:spcBef>
                <a:spcPct val="0"/>
              </a:spcBef>
              <a:spcAft>
                <a:spcPct val="0"/>
              </a:spcAft>
            </a:pPr>
            <a:r>
              <a:rPr lang="en-US" sz="600" i="1" dirty="0">
                <a:solidFill>
                  <a:srgbClr val="FF0000"/>
                </a:solidFill>
              </a:rPr>
              <a:t>Confidential. </a:t>
            </a:r>
            <a:endParaRPr lang="en-US" sz="1400" i="1" dirty="0">
              <a:solidFill>
                <a:srgbClr val="FF0000"/>
              </a:solidFill>
            </a:endParaRPr>
          </a:p>
        </p:txBody>
      </p:sp>
      <p:sp>
        <p:nvSpPr>
          <p:cNvPr id="13" name="Rectangle 12"/>
          <p:cNvSpPr/>
          <p:nvPr/>
        </p:nvSpPr>
        <p:spPr bwMode="auto">
          <a:xfrm>
            <a:off x="0" y="5833526"/>
            <a:ext cx="9144000" cy="1054573"/>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pPr algn="ctr" defTabSz="1080834" fontAlgn="base">
              <a:spcBef>
                <a:spcPct val="0"/>
              </a:spcBef>
              <a:spcAft>
                <a:spcPct val="0"/>
              </a:spcAft>
            </a:pPr>
            <a:endParaRPr lang="en-US" sz="1200" dirty="0">
              <a:solidFill>
                <a:srgbClr val="000000"/>
              </a:solidFill>
              <a:latin typeface="Calibri" panose="020F0502020204030204" pitchFamily="34" charset="0"/>
            </a:endParaRPr>
          </a:p>
        </p:txBody>
      </p:sp>
      <p:sp>
        <p:nvSpPr>
          <p:cNvPr id="16" name="Rectangle 15"/>
          <p:cNvSpPr/>
          <p:nvPr/>
        </p:nvSpPr>
        <p:spPr bwMode="auto">
          <a:xfrm>
            <a:off x="-9525" y="6763924"/>
            <a:ext cx="9144000" cy="76516"/>
          </a:xfrm>
          <a:prstGeom prst="rect">
            <a:avLst/>
          </a:prstGeom>
          <a:solidFill>
            <a:schemeClr val="bg1"/>
          </a:solidFill>
          <a:ln w="9525" cap="flat" cmpd="sng" algn="ctr">
            <a:no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pPr algn="ctr" defTabSz="1080834" fontAlgn="base">
              <a:spcBef>
                <a:spcPct val="0"/>
              </a:spcBef>
              <a:spcAft>
                <a:spcPct val="0"/>
              </a:spcAft>
            </a:pPr>
            <a:endParaRPr lang="en-US" sz="1200" dirty="0">
              <a:solidFill>
                <a:srgbClr val="000000"/>
              </a:solidFill>
              <a:latin typeface="Calibri" panose="020F0502020204030204" pitchFamily="34" charset="0"/>
            </a:endParaRPr>
          </a:p>
        </p:txBody>
      </p:sp>
      <p:sp>
        <p:nvSpPr>
          <p:cNvPr id="17" name="Rectangle 16"/>
          <p:cNvSpPr/>
          <p:nvPr/>
        </p:nvSpPr>
        <p:spPr bwMode="auto">
          <a:xfrm>
            <a:off x="-9525" y="5897149"/>
            <a:ext cx="9144000" cy="76516"/>
          </a:xfrm>
          <a:prstGeom prst="rect">
            <a:avLst/>
          </a:prstGeom>
          <a:solidFill>
            <a:schemeClr val="bg1"/>
          </a:solidFill>
          <a:ln w="9525" cap="flat" cmpd="sng" algn="ctr">
            <a:no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pPr algn="ctr" defTabSz="1080834" fontAlgn="base">
              <a:spcBef>
                <a:spcPct val="0"/>
              </a:spcBef>
              <a:spcAft>
                <a:spcPct val="0"/>
              </a:spcAft>
            </a:pPr>
            <a:endParaRPr lang="en-US" sz="1200" dirty="0">
              <a:solidFill>
                <a:srgbClr val="000000"/>
              </a:solidFill>
              <a:latin typeface="Calibri" panose="020F0502020204030204" pitchFamily="34" charset="0"/>
            </a:endParaRPr>
          </a:p>
        </p:txBody>
      </p:sp>
      <p:sp>
        <p:nvSpPr>
          <p:cNvPr id="19" name="Text Placeholder 19"/>
          <p:cNvSpPr>
            <a:spLocks noGrp="1"/>
          </p:cNvSpPr>
          <p:nvPr>
            <p:ph type="body" sz="quarter" idx="15" hasCustomPrompt="1"/>
          </p:nvPr>
        </p:nvSpPr>
        <p:spPr>
          <a:xfrm>
            <a:off x="298017" y="6042665"/>
            <a:ext cx="8547966" cy="662172"/>
          </a:xfrm>
        </p:spPr>
        <p:txBody>
          <a:bodyPr anchor="ctr"/>
          <a:lstStyle>
            <a:lvl1pPr marL="0" indent="0" algn="ctr">
              <a:lnSpc>
                <a:spcPct val="100000"/>
              </a:lnSpc>
              <a:spcBef>
                <a:spcPts val="0"/>
              </a:spcBef>
              <a:spcAft>
                <a:spcPts val="599"/>
              </a:spcAft>
              <a:buFontTx/>
              <a:buNone/>
              <a:defRPr sz="2000">
                <a:solidFill>
                  <a:schemeClr val="bg1"/>
                </a:solidFill>
                <a:latin typeface="Calibri" panose="020F0502020204030204" pitchFamily="34" charset="0"/>
              </a:defRPr>
            </a:lvl1pPr>
            <a:lvl2pPr marL="233309" indent="0">
              <a:buFontTx/>
              <a:buNone/>
              <a:defRPr/>
            </a:lvl2pPr>
            <a:lvl3pPr marL="463441" indent="0">
              <a:buFontTx/>
              <a:buNone/>
              <a:defRPr/>
            </a:lvl3pPr>
            <a:lvl4pPr marL="684052" indent="0">
              <a:buFontTx/>
              <a:buNone/>
              <a:defRPr/>
            </a:lvl4pPr>
            <a:lvl5pPr marL="903077" indent="0">
              <a:buFontTx/>
              <a:buNone/>
              <a:defRPr/>
            </a:lvl5pPr>
          </a:lstStyle>
          <a:p>
            <a:pPr lvl="0"/>
            <a:r>
              <a:rPr lang="en-US" dirty="0"/>
              <a:t>SUBSECTION TITLE</a:t>
            </a:r>
          </a:p>
        </p:txBody>
      </p:sp>
      <p:pic>
        <p:nvPicPr>
          <p:cNvPr id="23" name="Picture 4">
            <a:extLst>
              <a:ext uri="{FF2B5EF4-FFF2-40B4-BE49-F238E27FC236}">
                <a16:creationId xmlns:a16="http://schemas.microsoft.com/office/drawing/2014/main" id="{033B81D1-6C68-41C9-A2C2-55069FAF56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85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Custom Layout" userDrawn="1">
  <p:cSld name="5_Custom Layout">
    <p:spTree>
      <p:nvGrpSpPr>
        <p:cNvPr id="1" name="Shape 65"/>
        <p:cNvGrpSpPr/>
        <p:nvPr/>
      </p:nvGrpSpPr>
      <p:grpSpPr>
        <a:xfrm>
          <a:off x="0" y="0"/>
          <a:ext cx="0" cy="0"/>
          <a:chOff x="0" y="0"/>
          <a:chExt cx="0" cy="0"/>
        </a:xfrm>
      </p:grpSpPr>
      <p:sp>
        <p:nvSpPr>
          <p:cNvPr id="66" name="Google Shape;66;p16"/>
          <p:cNvSpPr>
            <a:spLocks noChangeAspect="1"/>
          </p:cNvSpPr>
          <p:nvPr/>
        </p:nvSpPr>
        <p:spPr>
          <a:xfrm rot="16200000" flipH="1">
            <a:off x="283222" y="-283221"/>
            <a:ext cx="821799" cy="1388241"/>
          </a:xfrm>
          <a:custGeom>
            <a:avLst/>
            <a:gdLst/>
            <a:ahLst/>
            <a:cxnLst/>
            <a:rect l="l" t="t" r="r" b="b"/>
            <a:pathLst>
              <a:path w="3047021" h="4314706" extrusionOk="0">
                <a:moveTo>
                  <a:pt x="0" y="0"/>
                </a:moveTo>
                <a:lnTo>
                  <a:pt x="2936882" y="1"/>
                </a:lnTo>
                <a:cubicBezTo>
                  <a:pt x="3479175" y="808297"/>
                  <a:pt x="1856324" y="1252905"/>
                  <a:pt x="1594226" y="1752392"/>
                </a:cubicBezTo>
                <a:cubicBezTo>
                  <a:pt x="1332128" y="2251880"/>
                  <a:pt x="1156607" y="3188994"/>
                  <a:pt x="825135" y="3649889"/>
                </a:cubicBezTo>
                <a:cubicBezTo>
                  <a:pt x="576530" y="3995560"/>
                  <a:pt x="424575" y="4095882"/>
                  <a:pt x="56749" y="4285704"/>
                </a:cubicBezTo>
                <a:lnTo>
                  <a:pt x="0" y="4314706"/>
                </a:ln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68" name="Google Shape;68;p16"/>
          <p:cNvSpPr/>
          <p:nvPr/>
        </p:nvSpPr>
        <p:spPr>
          <a:xfrm flipH="1">
            <a:off x="7993750" y="0"/>
            <a:ext cx="1150250" cy="3451765"/>
          </a:xfrm>
          <a:custGeom>
            <a:avLst/>
            <a:gdLst/>
            <a:ahLst/>
            <a:cxnLst/>
            <a:rect l="l" t="t" r="r" b="b"/>
            <a:pathLst>
              <a:path w="3047021" h="4314706" extrusionOk="0">
                <a:moveTo>
                  <a:pt x="0" y="0"/>
                </a:moveTo>
                <a:lnTo>
                  <a:pt x="2936882" y="1"/>
                </a:lnTo>
                <a:cubicBezTo>
                  <a:pt x="3479175" y="808297"/>
                  <a:pt x="1856324" y="1252905"/>
                  <a:pt x="1594226" y="1752392"/>
                </a:cubicBezTo>
                <a:cubicBezTo>
                  <a:pt x="1332128" y="2251880"/>
                  <a:pt x="1156607" y="3188994"/>
                  <a:pt x="825135" y="3649889"/>
                </a:cubicBezTo>
                <a:cubicBezTo>
                  <a:pt x="576530" y="3995560"/>
                  <a:pt x="424575" y="4095882"/>
                  <a:pt x="56749" y="4285704"/>
                </a:cubicBezTo>
                <a:lnTo>
                  <a:pt x="0" y="4314706"/>
                </a:lnTo>
                <a:close/>
              </a:path>
            </a:pathLst>
          </a:custGeom>
          <a:solidFill>
            <a:schemeClr val="accent2">
              <a:alpha val="25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000" b="0" i="0" u="none" strike="noStrike" cap="none">
              <a:solidFill>
                <a:srgbClr val="000000"/>
              </a:solidFill>
              <a:latin typeface="Arial"/>
              <a:ea typeface="Arial"/>
              <a:cs typeface="Arial"/>
              <a:sym typeface="Arial"/>
            </a:endParaRPr>
          </a:p>
        </p:txBody>
      </p:sp>
      <p:sp>
        <p:nvSpPr>
          <p:cNvPr id="2" name="Google Shape;256;p50">
            <a:extLst>
              <a:ext uri="{FF2B5EF4-FFF2-40B4-BE49-F238E27FC236}">
                <a16:creationId xmlns:a16="http://schemas.microsoft.com/office/drawing/2014/main" id="{814112E4-2FB7-2B6F-C046-778455176EA2}"/>
              </a:ext>
            </a:extLst>
          </p:cNvPr>
          <p:cNvSpPr/>
          <p:nvPr userDrawn="1"/>
        </p:nvSpPr>
        <p:spPr>
          <a:xfrm>
            <a:off x="8748528" y="6317536"/>
            <a:ext cx="262500" cy="350800"/>
          </a:xfrm>
          <a:prstGeom prst="roundRect">
            <a:avLst>
              <a:gd name="adj" fmla="val 25382"/>
            </a:avLst>
          </a:prstGeom>
          <a:gradFill flip="none" rotWithShape="1">
            <a:gsLst>
              <a:gs pos="0">
                <a:srgbClr val="18253F"/>
              </a:gs>
              <a:gs pos="100000">
                <a:schemeClr val="accent2"/>
              </a:gs>
            </a:gsLst>
            <a:lin ang="13500000" scaled="1"/>
            <a:tileRect/>
          </a:gradFill>
          <a:ln>
            <a:noFill/>
          </a:ln>
          <a:effectLst>
            <a:outerShdw blurRad="508000" algn="ctr" rotWithShape="0">
              <a:srgbClr val="000000">
                <a:alpha val="20000"/>
              </a:srgbClr>
            </a:outerShdw>
          </a:effectLst>
        </p:spPr>
        <p:txBody>
          <a:bodyPr spcFirstLastPara="1" wrap="square" lIns="33775" tIns="27000" rIns="33775" bIns="16875" anchor="ctr" anchorCtr="0">
            <a:noAutofit/>
          </a:bodyPr>
          <a:lstStyle/>
          <a:p>
            <a:pPr algn="ctr" defTabSz="914378">
              <a:buClr>
                <a:srgbClr val="FFFFFF"/>
              </a:buClr>
              <a:buSzPts val="900"/>
            </a:pPr>
            <a:fld id="{00000000-1234-1234-1234-123412341234}" type="slidenum">
              <a:rPr lang="en" sz="900" b="1" kern="0">
                <a:solidFill>
                  <a:srgbClr val="FFFFFF"/>
                </a:solidFill>
                <a:latin typeface="Manrope" pitchFamily="2" charset="0"/>
                <a:ea typeface="Poppins"/>
                <a:cs typeface="Poppins"/>
                <a:sym typeface="Poppins"/>
              </a:rPr>
              <a:pPr algn="ctr" defTabSz="914378">
                <a:buClr>
                  <a:srgbClr val="FFFFFF"/>
                </a:buClr>
                <a:buSzPts val="900"/>
              </a:pPr>
              <a:t>‹#›</a:t>
            </a:fld>
            <a:endParaRPr sz="900" b="1" kern="0">
              <a:solidFill>
                <a:srgbClr val="FFFFFF"/>
              </a:solidFill>
              <a:latin typeface="Manrope" pitchFamily="2" charset="0"/>
              <a:ea typeface="Poppins"/>
              <a:cs typeface="Poppins"/>
              <a:sym typeface="Poppins"/>
            </a:endParaRPr>
          </a:p>
        </p:txBody>
      </p:sp>
      <p:pic>
        <p:nvPicPr>
          <p:cNvPr id="5" name="Picture 4">
            <a:extLst>
              <a:ext uri="{FF2B5EF4-FFF2-40B4-BE49-F238E27FC236}">
                <a16:creationId xmlns:a16="http://schemas.microsoft.com/office/drawing/2014/main" id="{CC356D96-A775-FAD2-6D31-48ABC04D4E4C}"/>
              </a:ext>
            </a:extLst>
          </p:cNvPr>
          <p:cNvPicPr>
            <a:picLocks noChangeAspect="1"/>
          </p:cNvPicPr>
          <p:nvPr userDrawn="1"/>
        </p:nvPicPr>
        <p:blipFill>
          <a:blip r:embed="rId2"/>
          <a:stretch>
            <a:fillRect/>
          </a:stretch>
        </p:blipFill>
        <p:spPr>
          <a:xfrm>
            <a:off x="6381073" y="621975"/>
            <a:ext cx="2498705" cy="340733"/>
          </a:xfrm>
          <a:prstGeom prst="rect">
            <a:avLst/>
          </a:prstGeom>
        </p:spPr>
      </p:pic>
    </p:spTree>
    <p:extLst>
      <p:ext uri="{BB962C8B-B14F-4D97-AF65-F5344CB8AC3E}">
        <p14:creationId xmlns:p14="http://schemas.microsoft.com/office/powerpoint/2010/main" val="865805328"/>
      </p:ext>
    </p:extLst>
  </p:cSld>
  <p:clrMapOvr>
    <a:masterClrMapping/>
  </p:clrMapOvr>
  <p:extLst>
    <p:ext uri="{DCECCB84-F9BA-43D5-87BE-67443E8EF086}">
      <p15:sldGuideLst xmlns:p15="http://schemas.microsoft.com/office/powerpoint/2012/main">
        <p15:guide id="1" orient="horz" pos="1216">
          <p15:clr>
            <a:srgbClr val="FBAE40"/>
          </p15:clr>
        </p15:guide>
        <p15:guide id="2" pos="216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Divider Page">
    <p:spTree>
      <p:nvGrpSpPr>
        <p:cNvPr id="1" name=""/>
        <p:cNvGrpSpPr/>
        <p:nvPr/>
      </p:nvGrpSpPr>
      <p:grpSpPr>
        <a:xfrm>
          <a:off x="0" y="0"/>
          <a:ext cx="0" cy="0"/>
          <a:chOff x="0" y="0"/>
          <a:chExt cx="0" cy="0"/>
        </a:xfrm>
      </p:grpSpPr>
      <p:sp>
        <p:nvSpPr>
          <p:cNvPr id="4" name="Rectangle 3"/>
          <p:cNvSpPr/>
          <p:nvPr/>
        </p:nvSpPr>
        <p:spPr bwMode="auto">
          <a:xfrm>
            <a:off x="0" y="550291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5" name="Rectangle 4"/>
          <p:cNvSpPr/>
          <p:nvPr/>
        </p:nvSpPr>
        <p:spPr bwMode="auto">
          <a:xfrm>
            <a:off x="-8659" y="5968168"/>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7" name="Rectangle 6"/>
          <p:cNvSpPr/>
          <p:nvPr/>
        </p:nvSpPr>
        <p:spPr bwMode="auto">
          <a:xfrm>
            <a:off x="-8659" y="5203367"/>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2" name="Rectangle 1"/>
          <p:cNvSpPr/>
          <p:nvPr/>
        </p:nvSpPr>
        <p:spPr bwMode="auto">
          <a:xfrm>
            <a:off x="-1" y="6086139"/>
            <a:ext cx="9144001" cy="763457"/>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20" name="Text Placeholder 19"/>
          <p:cNvSpPr>
            <a:spLocks noGrp="1"/>
          </p:cNvSpPr>
          <p:nvPr>
            <p:ph type="body" sz="quarter" idx="14" hasCustomPrompt="1"/>
          </p:nvPr>
        </p:nvSpPr>
        <p:spPr>
          <a:xfrm>
            <a:off x="-18184" y="3449718"/>
            <a:ext cx="8547966" cy="584269"/>
          </a:xfrm>
        </p:spPr>
        <p:txBody>
          <a:bodyPr anchor="ctr"/>
          <a:lstStyle>
            <a:lvl1pPr marL="0" indent="0" algn="ctr">
              <a:lnSpc>
                <a:spcPct val="100000"/>
              </a:lnSpc>
              <a:spcBef>
                <a:spcPts val="0"/>
              </a:spcBef>
              <a:spcAft>
                <a:spcPts val="538"/>
              </a:spcAft>
              <a:buFontTx/>
              <a:buNone/>
              <a:defRPr sz="1800">
                <a:solidFill>
                  <a:schemeClr val="bg1"/>
                </a:solidFill>
              </a:defRPr>
            </a:lvl1pPr>
            <a:lvl2pPr marL="209420" indent="0">
              <a:buFontTx/>
              <a:buNone/>
              <a:defRPr/>
            </a:lvl2pPr>
            <a:lvl3pPr marL="415990" indent="0">
              <a:buFontTx/>
              <a:buNone/>
              <a:defRPr/>
            </a:lvl3pPr>
            <a:lvl4pPr marL="614012" indent="0">
              <a:buFontTx/>
              <a:buNone/>
              <a:defRPr/>
            </a:lvl4pPr>
            <a:lvl5pPr marL="810610" indent="0">
              <a:buFontTx/>
              <a:buNone/>
              <a:defRPr/>
            </a:lvl5pPr>
          </a:lstStyle>
          <a:p>
            <a:pPr lvl="0"/>
            <a:r>
              <a:rPr lang="en-US" dirty="0"/>
              <a:t>SUBSECTION TITLE</a:t>
            </a:r>
          </a:p>
        </p:txBody>
      </p:sp>
    </p:spTree>
    <p:extLst>
      <p:ext uri="{BB962C8B-B14F-4D97-AF65-F5344CB8AC3E}">
        <p14:creationId xmlns:p14="http://schemas.microsoft.com/office/powerpoint/2010/main" val="1753543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5992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1C1D7C4-84F0-4584-9C1D-7903706C4271}"/>
              </a:ext>
            </a:extLst>
          </p:cNvPr>
          <p:cNvSpPr>
            <a:spLocks noGrp="1" noChangeArrowheads="1"/>
          </p:cNvSpPr>
          <p:nvPr>
            <p:ph type="ftr" sz="quarter" idx="10"/>
          </p:nvPr>
        </p:nvSpPr>
        <p:spPr/>
        <p:txBody>
          <a:bodyPr/>
          <a:lstStyle>
            <a:lvl1pPr>
              <a:defRPr/>
            </a:lvl1pPr>
          </a:lstStyle>
          <a:p>
            <a:fld id="{3DE3C25A-FD1A-4037-8F23-2CAFE2294A81}" type="slidenum">
              <a:rPr lang="en-US" altLang="en-US"/>
              <a:pPr/>
              <a:t>‹#›</a:t>
            </a:fld>
            <a:endParaRPr lang="en-US" altLang="en-US" dirty="0"/>
          </a:p>
        </p:txBody>
      </p:sp>
    </p:spTree>
    <p:extLst>
      <p:ext uri="{BB962C8B-B14F-4D97-AF65-F5344CB8AC3E}">
        <p14:creationId xmlns:p14="http://schemas.microsoft.com/office/powerpoint/2010/main" val="26304384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70575FC-24FA-46D1-9438-9AFB437B5763}"/>
              </a:ext>
            </a:extLst>
          </p:cNvPr>
          <p:cNvSpPr>
            <a:spLocks noGrp="1" noChangeArrowheads="1"/>
          </p:cNvSpPr>
          <p:nvPr>
            <p:ph type="ftr" sz="quarter" idx="10"/>
          </p:nvPr>
        </p:nvSpPr>
        <p:spPr/>
        <p:txBody>
          <a:bodyPr/>
          <a:lstStyle>
            <a:lvl1pPr>
              <a:defRPr/>
            </a:lvl1pPr>
          </a:lstStyle>
          <a:p>
            <a:fld id="{5B95D6E7-E5F4-41A1-89A7-4B9BEC5B19CE}" type="slidenum">
              <a:rPr lang="en-US" altLang="en-US"/>
              <a:pPr/>
              <a:t>‹#›</a:t>
            </a:fld>
            <a:endParaRPr lang="en-US" altLang="en-US" dirty="0"/>
          </a:p>
        </p:txBody>
      </p:sp>
    </p:spTree>
    <p:extLst>
      <p:ext uri="{BB962C8B-B14F-4D97-AF65-F5344CB8AC3E}">
        <p14:creationId xmlns:p14="http://schemas.microsoft.com/office/powerpoint/2010/main" val="1814829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EC40F42-7A22-4528-B561-30EE3B4BCBE5}"/>
              </a:ext>
            </a:extLst>
          </p:cNvPr>
          <p:cNvSpPr>
            <a:spLocks noGrp="1" noChangeArrowheads="1"/>
          </p:cNvSpPr>
          <p:nvPr>
            <p:ph type="ftr" sz="quarter" idx="10"/>
          </p:nvPr>
        </p:nvSpPr>
        <p:spPr/>
        <p:txBody>
          <a:bodyPr/>
          <a:lstStyle>
            <a:lvl1pPr>
              <a:defRPr/>
            </a:lvl1pPr>
          </a:lstStyle>
          <a:p>
            <a:fld id="{2BD8F925-E903-4F4A-A037-6070A5FDC33F}" type="slidenum">
              <a:rPr lang="en-US" altLang="en-US"/>
              <a:pPr/>
              <a:t>‹#›</a:t>
            </a:fld>
            <a:endParaRPr lang="en-US" altLang="en-US" dirty="0"/>
          </a:p>
        </p:txBody>
      </p:sp>
    </p:spTree>
    <p:extLst>
      <p:ext uri="{BB962C8B-B14F-4D97-AF65-F5344CB8AC3E}">
        <p14:creationId xmlns:p14="http://schemas.microsoft.com/office/powerpoint/2010/main" val="17324129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20BEB9B-8FE2-4607-A9CD-3AD3AA831C07}"/>
              </a:ext>
            </a:extLst>
          </p:cNvPr>
          <p:cNvSpPr>
            <a:spLocks noGrp="1" noChangeArrowheads="1"/>
          </p:cNvSpPr>
          <p:nvPr>
            <p:ph type="ftr" sz="quarter" idx="10"/>
          </p:nvPr>
        </p:nvSpPr>
        <p:spPr/>
        <p:txBody>
          <a:bodyPr/>
          <a:lstStyle>
            <a:lvl1pPr>
              <a:defRPr/>
            </a:lvl1pPr>
          </a:lstStyle>
          <a:p>
            <a:fld id="{13AC8B5B-6D2B-4443-99F0-7E31B3ABF4E5}" type="slidenum">
              <a:rPr lang="en-US" altLang="en-US"/>
              <a:pPr/>
              <a:t>‹#›</a:t>
            </a:fld>
            <a:endParaRPr lang="en-US" altLang="en-US" dirty="0"/>
          </a:p>
        </p:txBody>
      </p:sp>
    </p:spTree>
    <p:extLst>
      <p:ext uri="{BB962C8B-B14F-4D97-AF65-F5344CB8AC3E}">
        <p14:creationId xmlns:p14="http://schemas.microsoft.com/office/powerpoint/2010/main" val="30613628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ABB0ED9-5DC1-4853-8C05-C26FE83B6788}"/>
              </a:ext>
            </a:extLst>
          </p:cNvPr>
          <p:cNvSpPr>
            <a:spLocks noGrp="1" noChangeArrowheads="1"/>
          </p:cNvSpPr>
          <p:nvPr>
            <p:ph type="ftr" sz="quarter" idx="10"/>
          </p:nvPr>
        </p:nvSpPr>
        <p:spPr/>
        <p:txBody>
          <a:bodyPr/>
          <a:lstStyle>
            <a:lvl1pPr>
              <a:defRPr/>
            </a:lvl1pPr>
          </a:lstStyle>
          <a:p>
            <a:fld id="{0D4C3536-94CC-4448-9148-F905EE142E3F}" type="slidenum">
              <a:rPr lang="en-US" altLang="en-US"/>
              <a:pPr/>
              <a:t>‹#›</a:t>
            </a:fld>
            <a:endParaRPr lang="en-US" altLang="en-US" dirty="0"/>
          </a:p>
        </p:txBody>
      </p:sp>
    </p:spTree>
    <p:extLst>
      <p:ext uri="{BB962C8B-B14F-4D97-AF65-F5344CB8AC3E}">
        <p14:creationId xmlns:p14="http://schemas.microsoft.com/office/powerpoint/2010/main" val="8324379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B7A44C4-54ED-4F68-9E51-45AA610A7C12}"/>
              </a:ext>
            </a:extLst>
          </p:cNvPr>
          <p:cNvSpPr>
            <a:spLocks noGrp="1" noChangeArrowheads="1"/>
          </p:cNvSpPr>
          <p:nvPr>
            <p:ph type="ftr" sz="quarter" idx="10"/>
          </p:nvPr>
        </p:nvSpPr>
        <p:spPr/>
        <p:txBody>
          <a:bodyPr/>
          <a:lstStyle>
            <a:lvl1pPr>
              <a:defRPr/>
            </a:lvl1pPr>
          </a:lstStyle>
          <a:p>
            <a:fld id="{B1EBF8AB-8007-40DD-9466-6074F3E5EB26}" type="slidenum">
              <a:rPr lang="en-US" altLang="en-US"/>
              <a:pPr/>
              <a:t>‹#›</a:t>
            </a:fld>
            <a:endParaRPr lang="en-US" altLang="en-US" dirty="0"/>
          </a:p>
        </p:txBody>
      </p:sp>
    </p:spTree>
    <p:extLst>
      <p:ext uri="{BB962C8B-B14F-4D97-AF65-F5344CB8AC3E}">
        <p14:creationId xmlns:p14="http://schemas.microsoft.com/office/powerpoint/2010/main" val="29559904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2099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183AB4A0-31A3-471A-BBD9-7B9B39ABC7AE}"/>
              </a:ext>
            </a:extLst>
          </p:cNvPr>
          <p:cNvSpPr>
            <a:spLocks noGrp="1" noChangeArrowheads="1"/>
          </p:cNvSpPr>
          <p:nvPr>
            <p:ph type="ftr" sz="quarter" idx="10"/>
          </p:nvPr>
        </p:nvSpPr>
        <p:spPr/>
        <p:txBody>
          <a:bodyPr/>
          <a:lstStyle>
            <a:lvl1pPr>
              <a:defRPr>
                <a:cs typeface="+mn-cs"/>
              </a:defRPr>
            </a:lvl1pPr>
          </a:lstStyle>
          <a:p>
            <a:pPr>
              <a:defRPr/>
            </a:pPr>
            <a:r>
              <a:rPr lang="en-US" dirty="0"/>
              <a:t>1</a:t>
            </a:r>
          </a:p>
        </p:txBody>
      </p:sp>
    </p:spTree>
    <p:extLst>
      <p:ext uri="{BB962C8B-B14F-4D97-AF65-F5344CB8AC3E}">
        <p14:creationId xmlns:p14="http://schemas.microsoft.com/office/powerpoint/2010/main" val="1556981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AutoShape 2" descr="Image result for lilis energy"/>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7" name="Picture 4">
            <a:extLst>
              <a:ext uri="{FF2B5EF4-FFF2-40B4-BE49-F238E27FC236}">
                <a16:creationId xmlns:a16="http://schemas.microsoft.com/office/drawing/2014/main" id="{FA3886EA-B2B0-AA40-8E0A-7038EA3AEE6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61384" y="6243766"/>
            <a:ext cx="1006578" cy="32256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C948035E-3605-4DB5-5E51-E6AB64144E9C}"/>
              </a:ext>
            </a:extLst>
          </p:cNvPr>
          <p:cNvCxnSpPr>
            <a:cxnSpLocks/>
          </p:cNvCxnSpPr>
          <p:nvPr userDrawn="1"/>
        </p:nvCxnSpPr>
        <p:spPr bwMode="auto">
          <a:xfrm>
            <a:off x="0" y="662647"/>
            <a:ext cx="9144000" cy="0"/>
          </a:xfrm>
          <a:prstGeom prst="line">
            <a:avLst/>
          </a:prstGeom>
          <a:ln w="28575">
            <a:solidFill>
              <a:schemeClr val="tx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786764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AB08C527-F4D1-4B12-A09E-67BA0A9C197F}"/>
              </a:ext>
            </a:extLst>
          </p:cNvPr>
          <p:cNvSpPr>
            <a:spLocks noGrp="1" noChangeArrowheads="1"/>
          </p:cNvSpPr>
          <p:nvPr>
            <p:ph type="ftr" sz="quarter" idx="10"/>
          </p:nvPr>
        </p:nvSpPr>
        <p:spPr/>
        <p:txBody>
          <a:bodyPr/>
          <a:lstStyle>
            <a:lvl1pPr>
              <a:defRPr/>
            </a:lvl1pPr>
          </a:lstStyle>
          <a:p>
            <a:fld id="{28A4072F-0FCF-41DB-8ADE-8E3F5844D6E2}" type="slidenum">
              <a:rPr lang="en-US" altLang="en-US"/>
              <a:pPr/>
              <a:t>‹#›</a:t>
            </a:fld>
            <a:endParaRPr lang="en-US" altLang="en-US" dirty="0"/>
          </a:p>
        </p:txBody>
      </p:sp>
    </p:spTree>
    <p:extLst>
      <p:ext uri="{BB962C8B-B14F-4D97-AF65-F5344CB8AC3E}">
        <p14:creationId xmlns:p14="http://schemas.microsoft.com/office/powerpoint/2010/main" val="3353415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BC4A90C-507F-4AC2-8751-2CFB78DAEBE3}"/>
              </a:ext>
            </a:extLst>
          </p:cNvPr>
          <p:cNvSpPr>
            <a:spLocks noGrp="1" noChangeArrowheads="1"/>
          </p:cNvSpPr>
          <p:nvPr>
            <p:ph type="ftr" sz="quarter" idx="10"/>
          </p:nvPr>
        </p:nvSpPr>
        <p:spPr/>
        <p:txBody>
          <a:bodyPr/>
          <a:lstStyle>
            <a:lvl1pPr>
              <a:defRPr/>
            </a:lvl1pPr>
          </a:lstStyle>
          <a:p>
            <a:fld id="{6B6921E7-C7B6-4CF9-9ABE-5D8F78543F7F}" type="slidenum">
              <a:rPr lang="en-US" altLang="en-US"/>
              <a:pPr/>
              <a:t>‹#›</a:t>
            </a:fld>
            <a:endParaRPr lang="en-US" altLang="en-US" dirty="0"/>
          </a:p>
        </p:txBody>
      </p:sp>
    </p:spTree>
    <p:extLst>
      <p:ext uri="{BB962C8B-B14F-4D97-AF65-F5344CB8AC3E}">
        <p14:creationId xmlns:p14="http://schemas.microsoft.com/office/powerpoint/2010/main" val="41185877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0222B9-53B4-4995-B977-0715DC8CE65C}"/>
              </a:ext>
            </a:extLst>
          </p:cNvPr>
          <p:cNvSpPr>
            <a:spLocks noGrp="1" noChangeArrowheads="1"/>
          </p:cNvSpPr>
          <p:nvPr>
            <p:ph type="ftr" sz="quarter" idx="10"/>
          </p:nvPr>
        </p:nvSpPr>
        <p:spPr/>
        <p:txBody>
          <a:bodyPr/>
          <a:lstStyle>
            <a:lvl1pPr>
              <a:defRPr/>
            </a:lvl1pPr>
          </a:lstStyle>
          <a:p>
            <a:fld id="{F5F2A733-F548-48EE-B900-129037021B5C}" type="slidenum">
              <a:rPr lang="en-US" altLang="en-US"/>
              <a:pPr/>
              <a:t>‹#›</a:t>
            </a:fld>
            <a:endParaRPr lang="en-US" altLang="en-US" dirty="0"/>
          </a:p>
        </p:txBody>
      </p:sp>
    </p:spTree>
    <p:extLst>
      <p:ext uri="{BB962C8B-B14F-4D97-AF65-F5344CB8AC3E}">
        <p14:creationId xmlns:p14="http://schemas.microsoft.com/office/powerpoint/2010/main" val="2554901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381000"/>
          </a:xfrm>
        </p:spPr>
        <p:txBody>
          <a:bodyPr/>
          <a:lstStyle/>
          <a:p>
            <a:r>
              <a:rPr lang="en-US"/>
              <a:t>Click to edit Master title style</a:t>
            </a:r>
          </a:p>
        </p:txBody>
      </p:sp>
      <p:sp>
        <p:nvSpPr>
          <p:cNvPr id="3" name="Text Placeholder 2"/>
          <p:cNvSpPr>
            <a:spLocks noGrp="1"/>
          </p:cNvSpPr>
          <p:nvPr>
            <p:ph type="body" sz="half" idx="1"/>
          </p:nvPr>
        </p:nvSpPr>
        <p:spPr>
          <a:xfrm>
            <a:off x="685800" y="1219200"/>
            <a:ext cx="77724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3848100"/>
            <a:ext cx="77724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57CDC05-7DEB-4E21-80C0-54EBD69664E5}"/>
              </a:ext>
            </a:extLst>
          </p:cNvPr>
          <p:cNvSpPr>
            <a:spLocks noGrp="1" noChangeArrowheads="1"/>
          </p:cNvSpPr>
          <p:nvPr>
            <p:ph type="ftr" sz="quarter" idx="10"/>
          </p:nvPr>
        </p:nvSpPr>
        <p:spPr/>
        <p:txBody>
          <a:bodyPr/>
          <a:lstStyle>
            <a:lvl1pPr>
              <a:defRPr/>
            </a:lvl1pPr>
          </a:lstStyle>
          <a:p>
            <a:fld id="{2A699EB6-D687-4827-AAA5-59D98EFF962A}" type="slidenum">
              <a:rPr lang="en-US" altLang="en-US"/>
              <a:pPr/>
              <a:t>‹#›</a:t>
            </a:fld>
            <a:endParaRPr lang="en-US" altLang="en-US" dirty="0"/>
          </a:p>
        </p:txBody>
      </p:sp>
    </p:spTree>
    <p:extLst>
      <p:ext uri="{BB962C8B-B14F-4D97-AF65-F5344CB8AC3E}">
        <p14:creationId xmlns:p14="http://schemas.microsoft.com/office/powerpoint/2010/main" val="16702991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ext Placeholder 9"/>
          <p:cNvSpPr>
            <a:spLocks noGrp="1"/>
          </p:cNvSpPr>
          <p:nvPr>
            <p:ph type="body" sz="quarter" idx="12" hasCustomPrompt="1"/>
          </p:nvPr>
        </p:nvSpPr>
        <p:spPr>
          <a:xfrm>
            <a:off x="301106" y="764999"/>
            <a:ext cx="8545484" cy="1613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buNone/>
              <a:defRPr lang="en-CA" sz="1100" b="0" i="1" kern="0" baseline="0" dirty="0">
                <a:solidFill>
                  <a:srgbClr val="002060"/>
                </a:solidFill>
                <a:ea typeface="+mj-ea"/>
                <a:cs typeface="+mj-cs"/>
              </a:defRPr>
            </a:lvl1pPr>
          </a:lstStyle>
          <a:p>
            <a:pPr lvl="0" defTabSz="914608">
              <a:lnSpc>
                <a:spcPct val="100000"/>
              </a:lnSpc>
              <a:spcBef>
                <a:spcPct val="0"/>
              </a:spcBef>
            </a:pPr>
            <a:r>
              <a:rPr lang="en-US" sz="1100" i="1" kern="0" dirty="0"/>
              <a:t>Sub-title and Scenarios</a:t>
            </a:r>
            <a:endParaRPr lang="en-CA" sz="1100" i="1" kern="0" dirty="0"/>
          </a:p>
        </p:txBody>
      </p:sp>
      <p:sp>
        <p:nvSpPr>
          <p:cNvPr id="6" name="Content Placeholder 5"/>
          <p:cNvSpPr>
            <a:spLocks noGrp="1"/>
          </p:cNvSpPr>
          <p:nvPr>
            <p:ph sz="quarter" idx="14"/>
          </p:nvPr>
        </p:nvSpPr>
        <p:spPr>
          <a:xfrm>
            <a:off x="301624" y="1403538"/>
            <a:ext cx="8545484" cy="4716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 name="Title 1"/>
          <p:cNvSpPr>
            <a:spLocks noGrp="1"/>
          </p:cNvSpPr>
          <p:nvPr>
            <p:ph type="title"/>
          </p:nvPr>
        </p:nvSpPr>
        <p:spPr>
          <a:xfrm>
            <a:off x="180397" y="221482"/>
            <a:ext cx="8545484" cy="282388"/>
          </a:xfrm>
          <a:prstGeom prst="rect">
            <a:avLst/>
          </a:prstGeom>
        </p:spPr>
        <p:txBody>
          <a:bodyPr lIns="82058" tIns="41029" rIns="82058" bIns="41029"/>
          <a:lstStyle>
            <a:lvl1pPr>
              <a:defRPr sz="1400"/>
            </a:lvl1pPr>
          </a:lstStyle>
          <a:p>
            <a:r>
              <a:rPr lang="en-US"/>
              <a:t>Click to edit Master title style</a:t>
            </a:r>
            <a:endParaRPr lang="en-CA" dirty="0"/>
          </a:p>
        </p:txBody>
      </p:sp>
      <p:sp>
        <p:nvSpPr>
          <p:cNvPr id="10" name="Title Placeholder 1"/>
          <p:cNvSpPr txBox="1">
            <a:spLocks/>
          </p:cNvSpPr>
          <p:nvPr/>
        </p:nvSpPr>
        <p:spPr>
          <a:xfrm>
            <a:off x="301624" y="482019"/>
            <a:ext cx="8545484" cy="282388"/>
          </a:xfrm>
          <a:prstGeom prst="rect">
            <a:avLst/>
          </a:prstGeom>
        </p:spPr>
        <p:txBody>
          <a:bodyPr vert="horz" wrap="square" lIns="0" tIns="0" rIns="0" bIns="0" rtlCol="0" anchor="b">
            <a:noAutofit/>
          </a:bodyPr>
          <a:lstStyle>
            <a:lvl1pPr algn="l" defTabSz="1019175" rtl="0" eaLnBrk="1" fontAlgn="base" hangingPunct="1">
              <a:lnSpc>
                <a:spcPct val="100000"/>
              </a:lnSpc>
              <a:spcBef>
                <a:spcPct val="0"/>
              </a:spcBef>
              <a:spcAft>
                <a:spcPct val="0"/>
              </a:spcAft>
              <a:defRPr sz="2000" b="0">
                <a:solidFill>
                  <a:schemeClr val="accent2"/>
                </a:solidFill>
                <a:latin typeface="+mn-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r>
              <a:rPr lang="en-US" kern="0" dirty="0">
                <a:solidFill>
                  <a:srgbClr val="0079C1"/>
                </a:solidFill>
              </a:rPr>
              <a:t>Click to edit Master title style</a:t>
            </a:r>
            <a:endParaRPr lang="en-CA" kern="0" dirty="0">
              <a:solidFill>
                <a:srgbClr val="0079C1"/>
              </a:solidFill>
            </a:endParaRPr>
          </a:p>
        </p:txBody>
      </p:sp>
      <p:sp>
        <p:nvSpPr>
          <p:cNvPr id="11" name="Rectangle 10"/>
          <p:cNvSpPr/>
          <p:nvPr/>
        </p:nvSpPr>
        <p:spPr bwMode="auto">
          <a:xfrm>
            <a:off x="0" y="-467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2" name="Pentagon 11"/>
          <p:cNvSpPr/>
          <p:nvPr/>
        </p:nvSpPr>
        <p:spPr bwMode="auto">
          <a:xfrm rot="10800000">
            <a:off x="7860035" y="-214"/>
            <a:ext cx="1283964" cy="836163"/>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4" name="Rectangle 13"/>
          <p:cNvSpPr/>
          <p:nvPr/>
        </p:nvSpPr>
        <p:spPr bwMode="auto">
          <a:xfrm>
            <a:off x="-8659" y="816264"/>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5" name="Chevron 14"/>
          <p:cNvSpPr/>
          <p:nvPr/>
        </p:nvSpPr>
        <p:spPr bwMode="auto">
          <a:xfrm rot="10800000">
            <a:off x="7576705"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7" name="Rectangle 16"/>
          <p:cNvSpPr/>
          <p:nvPr/>
        </p:nvSpPr>
        <p:spPr>
          <a:xfrm>
            <a:off x="245697" y="6483842"/>
            <a:ext cx="5255582" cy="176519"/>
          </a:xfrm>
          <a:prstGeom prst="rect">
            <a:avLst/>
          </a:prstGeom>
        </p:spPr>
        <p:txBody>
          <a:bodyPr wrap="square" lIns="82058" tIns="41029" rIns="82058" bIns="41029">
            <a:spAutoFit/>
          </a:bodyPr>
          <a:lstStyle/>
          <a:p>
            <a:pPr fontAlgn="base">
              <a:spcBef>
                <a:spcPct val="0"/>
              </a:spcBef>
              <a:spcAft>
                <a:spcPct val="0"/>
              </a:spcAft>
            </a:pPr>
            <a:r>
              <a:rPr lang="en-US" sz="600" i="1" dirty="0">
                <a:solidFill>
                  <a:srgbClr val="FF0000"/>
                </a:solidFill>
              </a:rPr>
              <a:t>Confidential. </a:t>
            </a:r>
            <a:endParaRPr lang="en-US" sz="1400" i="1" dirty="0">
              <a:solidFill>
                <a:srgbClr val="FF0000"/>
              </a:solidFill>
            </a:endParaRPr>
          </a:p>
        </p:txBody>
      </p:sp>
      <p:pic>
        <p:nvPicPr>
          <p:cNvPr id="19" name="Picture 3"/>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2600"/>
                    </a14:imgEffect>
                    <a14:imgEffect>
                      <a14:saturation sat="0"/>
                    </a14:imgEffect>
                  </a14:imgLayer>
                </a14:imgProps>
              </a:ext>
              <a:ext uri="{28A0092B-C50C-407E-A947-70E740481C1C}">
                <a14:useLocalDpi xmlns:a14="http://schemas.microsoft.com/office/drawing/2010/main" val="0"/>
              </a:ext>
            </a:extLst>
          </a:blip>
          <a:srcRect r="16576"/>
          <a:stretch/>
        </p:blipFill>
        <p:spPr bwMode="auto">
          <a:xfrm>
            <a:off x="2931" y="925830"/>
            <a:ext cx="9141069" cy="5246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Image result for lilis energ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pic>
        <p:nvPicPr>
          <p:cNvPr id="18" name="Picture 4">
            <a:extLst>
              <a:ext uri="{FF2B5EF4-FFF2-40B4-BE49-F238E27FC236}">
                <a16:creationId xmlns:a16="http://schemas.microsoft.com/office/drawing/2014/main" id="{8748A85C-3818-40EF-A78B-9FB1D4C6133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3788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301624" y="764868"/>
            <a:ext cx="8545484" cy="1613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buNone/>
              <a:defRPr lang="en-CA" sz="1100" b="0" i="1" kern="0" dirty="0">
                <a:solidFill>
                  <a:srgbClr val="002060"/>
                </a:solidFill>
                <a:ea typeface="+mj-ea"/>
                <a:cs typeface="+mj-cs"/>
              </a:defRPr>
            </a:lvl1pPr>
          </a:lstStyle>
          <a:p>
            <a:pPr lvl="0" defTabSz="914608">
              <a:lnSpc>
                <a:spcPct val="100000"/>
              </a:lnSpc>
              <a:spcBef>
                <a:spcPct val="0"/>
              </a:spcBef>
            </a:pPr>
            <a:r>
              <a:rPr lang="en-US" sz="1100" i="1" kern="0" dirty="0"/>
              <a:t>Sub-title and Scenarios</a:t>
            </a:r>
            <a:endParaRPr lang="en-CA" sz="1100" i="1" kern="0" dirty="0"/>
          </a:p>
        </p:txBody>
      </p:sp>
      <p:sp>
        <p:nvSpPr>
          <p:cNvPr id="2" name="Title 1"/>
          <p:cNvSpPr>
            <a:spLocks noGrp="1"/>
          </p:cNvSpPr>
          <p:nvPr>
            <p:ph type="title"/>
          </p:nvPr>
        </p:nvSpPr>
        <p:spPr>
          <a:xfrm>
            <a:off x="180397" y="238291"/>
            <a:ext cx="8545484" cy="282388"/>
          </a:xfrm>
          <a:prstGeom prst="rect">
            <a:avLst/>
          </a:prstGeom>
        </p:spPr>
        <p:txBody>
          <a:bodyPr lIns="82058" tIns="41029" rIns="82058" bIns="41029"/>
          <a:lstStyle>
            <a:lvl1pPr>
              <a:defRPr sz="1300"/>
            </a:lvl1pPr>
          </a:lstStyle>
          <a:p>
            <a:r>
              <a:rPr lang="en-US"/>
              <a:t>Click to edit Master title style</a:t>
            </a:r>
            <a:endParaRPr lang="en-CA" dirty="0"/>
          </a:p>
        </p:txBody>
      </p:sp>
      <p:sp>
        <p:nvSpPr>
          <p:cNvPr id="6" name="Title Placeholder 1"/>
          <p:cNvSpPr txBox="1">
            <a:spLocks/>
          </p:cNvSpPr>
          <p:nvPr/>
        </p:nvSpPr>
        <p:spPr>
          <a:xfrm>
            <a:off x="301624" y="482019"/>
            <a:ext cx="8545484" cy="282388"/>
          </a:xfrm>
          <a:prstGeom prst="rect">
            <a:avLst/>
          </a:prstGeom>
        </p:spPr>
        <p:txBody>
          <a:bodyPr vert="horz" wrap="square" lIns="0" tIns="0" rIns="0" bIns="0" rtlCol="0" anchor="b">
            <a:noAutofit/>
          </a:bodyPr>
          <a:lstStyle>
            <a:lvl1pPr algn="l" defTabSz="1019175" rtl="0" eaLnBrk="1" fontAlgn="base" hangingPunct="1">
              <a:lnSpc>
                <a:spcPct val="100000"/>
              </a:lnSpc>
              <a:spcBef>
                <a:spcPct val="0"/>
              </a:spcBef>
              <a:spcAft>
                <a:spcPct val="0"/>
              </a:spcAft>
              <a:defRPr sz="2000" b="0">
                <a:solidFill>
                  <a:schemeClr val="accent2"/>
                </a:solidFill>
                <a:latin typeface="+mn-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r>
              <a:rPr lang="en-US" kern="0" dirty="0">
                <a:solidFill>
                  <a:srgbClr val="0079C1"/>
                </a:solidFill>
              </a:rPr>
              <a:t>Click to edit Master title style</a:t>
            </a:r>
            <a:endParaRPr lang="en-CA" kern="0" dirty="0">
              <a:solidFill>
                <a:srgbClr val="0079C1"/>
              </a:solidFill>
            </a:endParaRPr>
          </a:p>
        </p:txBody>
      </p:sp>
      <p:sp>
        <p:nvSpPr>
          <p:cNvPr id="7" name="Rectangle 6"/>
          <p:cNvSpPr/>
          <p:nvPr/>
        </p:nvSpPr>
        <p:spPr bwMode="auto">
          <a:xfrm>
            <a:off x="0" y="-467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8" name="Pentagon 7"/>
          <p:cNvSpPr/>
          <p:nvPr/>
        </p:nvSpPr>
        <p:spPr bwMode="auto">
          <a:xfrm rot="10800000">
            <a:off x="7860032" y="-6475"/>
            <a:ext cx="1292626" cy="842420"/>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1" name="Rectangle 10"/>
          <p:cNvSpPr/>
          <p:nvPr/>
        </p:nvSpPr>
        <p:spPr bwMode="auto">
          <a:xfrm>
            <a:off x="-8659" y="816264"/>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3" name="Chevron 12"/>
          <p:cNvSpPr/>
          <p:nvPr/>
        </p:nvSpPr>
        <p:spPr bwMode="auto">
          <a:xfrm rot="10800000">
            <a:off x="7576705"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6" name="Rectangle 17"/>
          <p:cNvSpPr txBox="1">
            <a:spLocks noChangeArrowheads="1"/>
          </p:cNvSpPr>
          <p:nvPr/>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dirty="0">
              <a:solidFill>
                <a:srgbClr val="000000"/>
              </a:solidFill>
            </a:endParaRPr>
          </a:p>
        </p:txBody>
      </p:sp>
      <p:cxnSp>
        <p:nvCxnSpPr>
          <p:cNvPr id="12" name="Straight Connector 11"/>
          <p:cNvCxnSpPr/>
          <p:nvPr/>
        </p:nvCxnSpPr>
        <p:spPr bwMode="auto">
          <a:xfrm>
            <a:off x="497445" y="6253689"/>
            <a:ext cx="0" cy="242047"/>
          </a:xfrm>
          <a:prstGeom prst="line">
            <a:avLst/>
          </a:prstGeom>
          <a:noFill/>
          <a:ln w="9525" cap="flat" cmpd="sng" algn="ctr">
            <a:solidFill>
              <a:schemeClr val="tx1"/>
            </a:solidFill>
            <a:prstDash val="solid"/>
            <a:round/>
            <a:headEnd type="none" w="med" len="med"/>
            <a:tailEnd type="none" w="med" len="med"/>
          </a:ln>
          <a:effectLst/>
        </p:spPr>
      </p:cxnSp>
      <p:sp>
        <p:nvSpPr>
          <p:cNvPr id="14" name="Rectangle 13"/>
          <p:cNvSpPr/>
          <p:nvPr/>
        </p:nvSpPr>
        <p:spPr>
          <a:xfrm>
            <a:off x="245697" y="6483842"/>
            <a:ext cx="5255582" cy="176519"/>
          </a:xfrm>
          <a:prstGeom prst="rect">
            <a:avLst/>
          </a:prstGeom>
        </p:spPr>
        <p:txBody>
          <a:bodyPr wrap="square" lIns="82058" tIns="41029" rIns="82058" bIns="41029">
            <a:spAutoFit/>
          </a:bodyPr>
          <a:lstStyle/>
          <a:p>
            <a:pPr fontAlgn="base">
              <a:spcBef>
                <a:spcPct val="0"/>
              </a:spcBef>
              <a:spcAft>
                <a:spcPct val="0"/>
              </a:spcAft>
            </a:pPr>
            <a:r>
              <a:rPr lang="en-US" sz="600" i="1" dirty="0">
                <a:solidFill>
                  <a:srgbClr val="FF0000"/>
                </a:solidFill>
              </a:rPr>
              <a:t>Confidential. </a:t>
            </a:r>
            <a:endParaRPr lang="en-US" sz="1400" i="1" dirty="0">
              <a:solidFill>
                <a:srgbClr val="FF0000"/>
              </a:solidFill>
            </a:endParaRPr>
          </a:p>
        </p:txBody>
      </p:sp>
      <p:pic>
        <p:nvPicPr>
          <p:cNvPr id="17" name="Picture 4">
            <a:extLst>
              <a:ext uri="{FF2B5EF4-FFF2-40B4-BE49-F238E27FC236}">
                <a16:creationId xmlns:a16="http://schemas.microsoft.com/office/drawing/2014/main" id="{4C316484-E49C-49B9-9962-FAA183AE40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314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pic>
        <p:nvPicPr>
          <p:cNvPr id="22" name="Picture 3"/>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2600"/>
                    </a14:imgEffect>
                    <a14:imgEffect>
                      <a14:saturation sat="0"/>
                    </a14:imgEffect>
                  </a14:imgLayer>
                </a14:imgProps>
              </a:ext>
              <a:ext uri="{28A0092B-C50C-407E-A947-70E740481C1C}">
                <a14:useLocalDpi xmlns:a14="http://schemas.microsoft.com/office/drawing/2010/main" val="0"/>
              </a:ext>
            </a:extLst>
          </a:blip>
          <a:srcRect r="16576"/>
          <a:stretch/>
        </p:blipFill>
        <p:spPr bwMode="auto">
          <a:xfrm>
            <a:off x="2931" y="925830"/>
            <a:ext cx="9141069" cy="5246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Placeholder 17"/>
          <p:cNvSpPr>
            <a:spLocks noGrp="1"/>
          </p:cNvSpPr>
          <p:nvPr>
            <p:ph type="body" sz="quarter" idx="13" hasCustomPrompt="1"/>
          </p:nvPr>
        </p:nvSpPr>
        <p:spPr>
          <a:xfrm>
            <a:off x="374475" y="265740"/>
            <a:ext cx="7064435" cy="323280"/>
          </a:xfrm>
        </p:spPr>
        <p:txBody>
          <a:bodyPr/>
          <a:lstStyle>
            <a:lvl1pPr marL="0" indent="0">
              <a:spcBef>
                <a:spcPts val="0"/>
              </a:spcBef>
              <a:buFontTx/>
              <a:buNone/>
              <a:defRPr sz="1800">
                <a:solidFill>
                  <a:schemeClr val="accent2"/>
                </a:solidFill>
              </a:defRPr>
            </a:lvl1pPr>
            <a:lvl2pPr marL="209420" indent="0">
              <a:buFontTx/>
              <a:buNone/>
              <a:defRPr/>
            </a:lvl2pPr>
            <a:lvl3pPr marL="415990" indent="0">
              <a:buFontTx/>
              <a:buNone/>
              <a:defRPr/>
            </a:lvl3pPr>
            <a:lvl4pPr marL="614012" indent="0">
              <a:buFontTx/>
              <a:buNone/>
              <a:defRPr/>
            </a:lvl4pPr>
            <a:lvl5pPr marL="810610" indent="0">
              <a:buFontTx/>
              <a:buNone/>
              <a:defRPr/>
            </a:lvl5pPr>
          </a:lstStyle>
          <a:p>
            <a:pPr lvl="0"/>
            <a:r>
              <a:rPr lang="en-US" dirty="0"/>
              <a:t>Section 1: Section Title</a:t>
            </a:r>
          </a:p>
        </p:txBody>
      </p:sp>
      <p:sp>
        <p:nvSpPr>
          <p:cNvPr id="20" name="Text Placeholder 19"/>
          <p:cNvSpPr>
            <a:spLocks noGrp="1"/>
          </p:cNvSpPr>
          <p:nvPr>
            <p:ph type="body" sz="quarter" idx="14" hasCustomPrompt="1"/>
          </p:nvPr>
        </p:nvSpPr>
        <p:spPr>
          <a:xfrm>
            <a:off x="299461" y="1254997"/>
            <a:ext cx="8547966" cy="2017059"/>
          </a:xfrm>
        </p:spPr>
        <p:txBody>
          <a:bodyPr/>
          <a:lstStyle>
            <a:lvl1pPr marL="0" indent="0">
              <a:lnSpc>
                <a:spcPct val="100000"/>
              </a:lnSpc>
              <a:spcBef>
                <a:spcPts val="0"/>
              </a:spcBef>
              <a:spcAft>
                <a:spcPts val="538"/>
              </a:spcAft>
              <a:buFontTx/>
              <a:buNone/>
              <a:defRPr sz="1300">
                <a:solidFill>
                  <a:schemeClr val="accent1"/>
                </a:solidFill>
              </a:defRPr>
            </a:lvl1pPr>
            <a:lvl2pPr marL="209420" indent="0">
              <a:buFontTx/>
              <a:buNone/>
              <a:defRPr/>
            </a:lvl2pPr>
            <a:lvl3pPr marL="415990" indent="0">
              <a:buFontTx/>
              <a:buNone/>
              <a:defRPr/>
            </a:lvl3pPr>
            <a:lvl4pPr marL="614012" indent="0">
              <a:buFontTx/>
              <a:buNone/>
              <a:defRPr/>
            </a:lvl4pPr>
            <a:lvl5pPr marL="810610" indent="0">
              <a:buFontTx/>
              <a:buNone/>
              <a:defRPr/>
            </a:lvl5pPr>
          </a:lstStyle>
          <a:p>
            <a:pPr lvl="0"/>
            <a:r>
              <a:rPr lang="en-US" dirty="0"/>
              <a:t>Subsection Title</a:t>
            </a:r>
          </a:p>
        </p:txBody>
      </p:sp>
      <p:sp>
        <p:nvSpPr>
          <p:cNvPr id="6" name="Title Placeholder 1"/>
          <p:cNvSpPr>
            <a:spLocks noGrp="1"/>
          </p:cNvSpPr>
          <p:nvPr>
            <p:ph type="title"/>
          </p:nvPr>
        </p:nvSpPr>
        <p:spPr>
          <a:xfrm>
            <a:off x="301624" y="482019"/>
            <a:ext cx="8545484" cy="282388"/>
          </a:xfrm>
          <a:prstGeom prst="rect">
            <a:avLst/>
          </a:prstGeom>
        </p:spPr>
        <p:txBody>
          <a:bodyPr vert="horz" wrap="square" lIns="0" tIns="0" rIns="0" bIns="0" rtlCol="0" anchor="b">
            <a:noAutofit/>
          </a:bodyPr>
          <a:lstStyle/>
          <a:p>
            <a:r>
              <a:rPr lang="en-US"/>
              <a:t>Click to edit Master title style</a:t>
            </a:r>
            <a:endParaRPr lang="en-CA" dirty="0"/>
          </a:p>
        </p:txBody>
      </p:sp>
      <p:sp>
        <p:nvSpPr>
          <p:cNvPr id="7" name="Rectangle 6"/>
          <p:cNvSpPr/>
          <p:nvPr/>
        </p:nvSpPr>
        <p:spPr bwMode="auto">
          <a:xfrm>
            <a:off x="0" y="-467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8" name="Pentagon 7"/>
          <p:cNvSpPr/>
          <p:nvPr/>
        </p:nvSpPr>
        <p:spPr bwMode="auto">
          <a:xfrm rot="10800000">
            <a:off x="7860035" y="-214"/>
            <a:ext cx="1283964" cy="836163"/>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0" name="Rectangle 9"/>
          <p:cNvSpPr/>
          <p:nvPr/>
        </p:nvSpPr>
        <p:spPr bwMode="auto">
          <a:xfrm>
            <a:off x="-8659" y="816264"/>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1" name="Chevron 10"/>
          <p:cNvSpPr/>
          <p:nvPr/>
        </p:nvSpPr>
        <p:spPr bwMode="auto">
          <a:xfrm rot="10800000">
            <a:off x="7576705"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2" name="Rectangle 11"/>
          <p:cNvSpPr/>
          <p:nvPr/>
        </p:nvSpPr>
        <p:spPr>
          <a:xfrm>
            <a:off x="245697" y="6483842"/>
            <a:ext cx="5255582" cy="176519"/>
          </a:xfrm>
          <a:prstGeom prst="rect">
            <a:avLst/>
          </a:prstGeom>
        </p:spPr>
        <p:txBody>
          <a:bodyPr wrap="square" lIns="82058" tIns="41029" rIns="82058" bIns="41029">
            <a:spAutoFit/>
          </a:bodyPr>
          <a:lstStyle/>
          <a:p>
            <a:pPr fontAlgn="base">
              <a:spcBef>
                <a:spcPct val="0"/>
              </a:spcBef>
              <a:spcAft>
                <a:spcPct val="0"/>
              </a:spcAft>
            </a:pPr>
            <a:r>
              <a:rPr lang="en-US" sz="600" i="1" dirty="0">
                <a:solidFill>
                  <a:srgbClr val="FF0000"/>
                </a:solidFill>
              </a:rPr>
              <a:t>Confidential. </a:t>
            </a:r>
            <a:endParaRPr lang="en-US" sz="1400" i="1" dirty="0">
              <a:solidFill>
                <a:srgbClr val="FF0000"/>
              </a:solidFill>
            </a:endParaRPr>
          </a:p>
        </p:txBody>
      </p:sp>
      <p:sp>
        <p:nvSpPr>
          <p:cNvPr id="13" name="Rectangle 12"/>
          <p:cNvSpPr/>
          <p:nvPr/>
        </p:nvSpPr>
        <p:spPr bwMode="auto">
          <a:xfrm>
            <a:off x="0" y="5833526"/>
            <a:ext cx="9144000" cy="1054573"/>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pPr algn="ctr" defTabSz="1080834" fontAlgn="base">
              <a:spcBef>
                <a:spcPct val="0"/>
              </a:spcBef>
              <a:spcAft>
                <a:spcPct val="0"/>
              </a:spcAft>
            </a:pPr>
            <a:endParaRPr lang="en-US" sz="1200" dirty="0">
              <a:solidFill>
                <a:srgbClr val="000000"/>
              </a:solidFill>
              <a:latin typeface="Calibri" panose="020F0502020204030204" pitchFamily="34" charset="0"/>
            </a:endParaRPr>
          </a:p>
        </p:txBody>
      </p:sp>
      <p:sp>
        <p:nvSpPr>
          <p:cNvPr id="16" name="Rectangle 15"/>
          <p:cNvSpPr/>
          <p:nvPr/>
        </p:nvSpPr>
        <p:spPr bwMode="auto">
          <a:xfrm>
            <a:off x="-9525" y="6763924"/>
            <a:ext cx="9144000" cy="76516"/>
          </a:xfrm>
          <a:prstGeom prst="rect">
            <a:avLst/>
          </a:prstGeom>
          <a:solidFill>
            <a:schemeClr val="bg1"/>
          </a:solidFill>
          <a:ln w="9525" cap="flat" cmpd="sng" algn="ctr">
            <a:no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pPr algn="ctr" defTabSz="1080834" fontAlgn="base">
              <a:spcBef>
                <a:spcPct val="0"/>
              </a:spcBef>
              <a:spcAft>
                <a:spcPct val="0"/>
              </a:spcAft>
            </a:pPr>
            <a:endParaRPr lang="en-US" sz="1200" dirty="0">
              <a:solidFill>
                <a:srgbClr val="000000"/>
              </a:solidFill>
              <a:latin typeface="Calibri" panose="020F0502020204030204" pitchFamily="34" charset="0"/>
            </a:endParaRPr>
          </a:p>
        </p:txBody>
      </p:sp>
      <p:sp>
        <p:nvSpPr>
          <p:cNvPr id="17" name="Rectangle 16"/>
          <p:cNvSpPr/>
          <p:nvPr/>
        </p:nvSpPr>
        <p:spPr bwMode="auto">
          <a:xfrm>
            <a:off x="-9525" y="5897149"/>
            <a:ext cx="9144000" cy="76516"/>
          </a:xfrm>
          <a:prstGeom prst="rect">
            <a:avLst/>
          </a:prstGeom>
          <a:solidFill>
            <a:schemeClr val="bg1"/>
          </a:solidFill>
          <a:ln w="9525" cap="flat" cmpd="sng" algn="ctr">
            <a:no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pPr algn="ctr" defTabSz="1080834" fontAlgn="base">
              <a:spcBef>
                <a:spcPct val="0"/>
              </a:spcBef>
              <a:spcAft>
                <a:spcPct val="0"/>
              </a:spcAft>
            </a:pPr>
            <a:endParaRPr lang="en-US" sz="1200" dirty="0">
              <a:solidFill>
                <a:srgbClr val="000000"/>
              </a:solidFill>
              <a:latin typeface="Calibri" panose="020F0502020204030204" pitchFamily="34" charset="0"/>
            </a:endParaRPr>
          </a:p>
        </p:txBody>
      </p:sp>
      <p:sp>
        <p:nvSpPr>
          <p:cNvPr id="19" name="Text Placeholder 19"/>
          <p:cNvSpPr>
            <a:spLocks noGrp="1"/>
          </p:cNvSpPr>
          <p:nvPr>
            <p:ph type="body" sz="quarter" idx="15" hasCustomPrompt="1"/>
          </p:nvPr>
        </p:nvSpPr>
        <p:spPr>
          <a:xfrm>
            <a:off x="298017" y="6042665"/>
            <a:ext cx="8547966" cy="662172"/>
          </a:xfrm>
        </p:spPr>
        <p:txBody>
          <a:bodyPr anchor="ctr"/>
          <a:lstStyle>
            <a:lvl1pPr marL="0" indent="0" algn="ctr">
              <a:lnSpc>
                <a:spcPct val="100000"/>
              </a:lnSpc>
              <a:spcBef>
                <a:spcPts val="0"/>
              </a:spcBef>
              <a:spcAft>
                <a:spcPts val="599"/>
              </a:spcAft>
              <a:buFontTx/>
              <a:buNone/>
              <a:defRPr sz="2000">
                <a:solidFill>
                  <a:schemeClr val="bg1"/>
                </a:solidFill>
                <a:latin typeface="Calibri" panose="020F0502020204030204" pitchFamily="34" charset="0"/>
              </a:defRPr>
            </a:lvl1pPr>
            <a:lvl2pPr marL="233309" indent="0">
              <a:buFontTx/>
              <a:buNone/>
              <a:defRPr/>
            </a:lvl2pPr>
            <a:lvl3pPr marL="463441" indent="0">
              <a:buFontTx/>
              <a:buNone/>
              <a:defRPr/>
            </a:lvl3pPr>
            <a:lvl4pPr marL="684052" indent="0">
              <a:buFontTx/>
              <a:buNone/>
              <a:defRPr/>
            </a:lvl4pPr>
            <a:lvl5pPr marL="903077" indent="0">
              <a:buFontTx/>
              <a:buNone/>
              <a:defRPr/>
            </a:lvl5pPr>
          </a:lstStyle>
          <a:p>
            <a:pPr lvl="0"/>
            <a:r>
              <a:rPr lang="en-US" dirty="0"/>
              <a:t>SUBSECTION TITLE</a:t>
            </a:r>
          </a:p>
        </p:txBody>
      </p:sp>
      <p:pic>
        <p:nvPicPr>
          <p:cNvPr id="23" name="Picture 4">
            <a:extLst>
              <a:ext uri="{FF2B5EF4-FFF2-40B4-BE49-F238E27FC236}">
                <a16:creationId xmlns:a16="http://schemas.microsoft.com/office/drawing/2014/main" id="{033B81D1-6C68-41C9-A2C2-55069FAF56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5737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Divider Page">
    <p:spTree>
      <p:nvGrpSpPr>
        <p:cNvPr id="1" name=""/>
        <p:cNvGrpSpPr/>
        <p:nvPr/>
      </p:nvGrpSpPr>
      <p:grpSpPr>
        <a:xfrm>
          <a:off x="0" y="0"/>
          <a:ext cx="0" cy="0"/>
          <a:chOff x="0" y="0"/>
          <a:chExt cx="0" cy="0"/>
        </a:xfrm>
      </p:grpSpPr>
      <p:sp>
        <p:nvSpPr>
          <p:cNvPr id="4" name="Rectangle 3"/>
          <p:cNvSpPr/>
          <p:nvPr/>
        </p:nvSpPr>
        <p:spPr bwMode="auto">
          <a:xfrm>
            <a:off x="0" y="550291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5" name="Rectangle 4"/>
          <p:cNvSpPr/>
          <p:nvPr/>
        </p:nvSpPr>
        <p:spPr bwMode="auto">
          <a:xfrm>
            <a:off x="-8659" y="5968168"/>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7" name="Rectangle 6"/>
          <p:cNvSpPr/>
          <p:nvPr/>
        </p:nvSpPr>
        <p:spPr bwMode="auto">
          <a:xfrm>
            <a:off x="-8659" y="5203367"/>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2" name="Rectangle 1"/>
          <p:cNvSpPr/>
          <p:nvPr/>
        </p:nvSpPr>
        <p:spPr bwMode="auto">
          <a:xfrm>
            <a:off x="-1" y="6086139"/>
            <a:ext cx="9144001" cy="763457"/>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20" name="Text Placeholder 19"/>
          <p:cNvSpPr>
            <a:spLocks noGrp="1"/>
          </p:cNvSpPr>
          <p:nvPr>
            <p:ph type="body" sz="quarter" idx="14" hasCustomPrompt="1"/>
          </p:nvPr>
        </p:nvSpPr>
        <p:spPr>
          <a:xfrm>
            <a:off x="-18184" y="3449718"/>
            <a:ext cx="8547966" cy="584269"/>
          </a:xfrm>
        </p:spPr>
        <p:txBody>
          <a:bodyPr anchor="ctr"/>
          <a:lstStyle>
            <a:lvl1pPr marL="0" indent="0" algn="ctr">
              <a:lnSpc>
                <a:spcPct val="100000"/>
              </a:lnSpc>
              <a:spcBef>
                <a:spcPts val="0"/>
              </a:spcBef>
              <a:spcAft>
                <a:spcPts val="538"/>
              </a:spcAft>
              <a:buFontTx/>
              <a:buNone/>
              <a:defRPr sz="1800">
                <a:solidFill>
                  <a:schemeClr val="bg1"/>
                </a:solidFill>
              </a:defRPr>
            </a:lvl1pPr>
            <a:lvl2pPr marL="209420" indent="0">
              <a:buFontTx/>
              <a:buNone/>
              <a:defRPr/>
            </a:lvl2pPr>
            <a:lvl3pPr marL="415990" indent="0">
              <a:buFontTx/>
              <a:buNone/>
              <a:defRPr/>
            </a:lvl3pPr>
            <a:lvl4pPr marL="614012" indent="0">
              <a:buFontTx/>
              <a:buNone/>
              <a:defRPr/>
            </a:lvl4pPr>
            <a:lvl5pPr marL="810610" indent="0">
              <a:buFontTx/>
              <a:buNone/>
              <a:defRPr/>
            </a:lvl5pPr>
          </a:lstStyle>
          <a:p>
            <a:pPr lvl="0"/>
            <a:r>
              <a:rPr lang="en-US" dirty="0"/>
              <a:t>SUBSECTION TITLE</a:t>
            </a:r>
          </a:p>
        </p:txBody>
      </p:sp>
      <p:sp>
        <p:nvSpPr>
          <p:cNvPr id="9" name="Rectangle 8"/>
          <p:cNvSpPr/>
          <p:nvPr/>
        </p:nvSpPr>
        <p:spPr>
          <a:xfrm>
            <a:off x="245697" y="6483842"/>
            <a:ext cx="5255582" cy="176519"/>
          </a:xfrm>
          <a:prstGeom prst="rect">
            <a:avLst/>
          </a:prstGeom>
        </p:spPr>
        <p:txBody>
          <a:bodyPr wrap="square" lIns="82058" tIns="41029" rIns="82058" bIns="41029">
            <a:spAutoFit/>
          </a:bodyPr>
          <a:lstStyle/>
          <a:p>
            <a:pPr fontAlgn="base">
              <a:spcBef>
                <a:spcPct val="0"/>
              </a:spcBef>
              <a:spcAft>
                <a:spcPct val="0"/>
              </a:spcAft>
            </a:pPr>
            <a:r>
              <a:rPr lang="en-US" sz="600" i="1" dirty="0">
                <a:solidFill>
                  <a:srgbClr val="FF0000"/>
                </a:solidFill>
              </a:rPr>
              <a:t>Confidential. Subject to the Terms of the Executed Non-Disclosure Agreement </a:t>
            </a:r>
            <a:endParaRPr lang="en-US" sz="1400" i="1" dirty="0">
              <a:solidFill>
                <a:srgbClr val="FF0000"/>
              </a:solidFill>
            </a:endParaRPr>
          </a:p>
        </p:txBody>
      </p:sp>
    </p:spTree>
    <p:extLst>
      <p:ext uri="{BB962C8B-B14F-4D97-AF65-F5344CB8AC3E}">
        <p14:creationId xmlns:p14="http://schemas.microsoft.com/office/powerpoint/2010/main" val="27435059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245697" y="6483842"/>
            <a:ext cx="5255582" cy="176519"/>
          </a:xfrm>
          <a:prstGeom prst="rect">
            <a:avLst/>
          </a:prstGeom>
        </p:spPr>
        <p:txBody>
          <a:bodyPr wrap="square" lIns="82058" tIns="41029" rIns="82058" bIns="41029">
            <a:spAutoFit/>
          </a:bodyPr>
          <a:lstStyle/>
          <a:p>
            <a:pPr fontAlgn="base">
              <a:spcBef>
                <a:spcPct val="0"/>
              </a:spcBef>
              <a:spcAft>
                <a:spcPct val="0"/>
              </a:spcAft>
            </a:pPr>
            <a:r>
              <a:rPr lang="en-US" sz="600" i="1" dirty="0">
                <a:solidFill>
                  <a:srgbClr val="FF0000"/>
                </a:solidFill>
              </a:rPr>
              <a:t>Confidential. Subject to the Terms of the Executed Non-Disclosure Agreement </a:t>
            </a:r>
            <a:endParaRPr lang="en-US" sz="1400" i="1" dirty="0">
              <a:solidFill>
                <a:srgbClr val="FF0000"/>
              </a:solidFill>
            </a:endParaRPr>
          </a:p>
        </p:txBody>
      </p:sp>
    </p:spTree>
    <p:extLst>
      <p:ext uri="{BB962C8B-B14F-4D97-AF65-F5344CB8AC3E}">
        <p14:creationId xmlns:p14="http://schemas.microsoft.com/office/powerpoint/2010/main" val="21547028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ext Placeholder 9"/>
          <p:cNvSpPr>
            <a:spLocks noGrp="1"/>
          </p:cNvSpPr>
          <p:nvPr>
            <p:ph type="body" sz="quarter" idx="12" hasCustomPrompt="1"/>
          </p:nvPr>
        </p:nvSpPr>
        <p:spPr>
          <a:xfrm>
            <a:off x="301106" y="764999"/>
            <a:ext cx="8545484" cy="1613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buNone/>
              <a:defRPr lang="en-CA" sz="1100" b="0" i="1" kern="0" baseline="0" dirty="0">
                <a:solidFill>
                  <a:srgbClr val="002060"/>
                </a:solidFill>
                <a:ea typeface="+mj-ea"/>
                <a:cs typeface="+mj-cs"/>
              </a:defRPr>
            </a:lvl1pPr>
          </a:lstStyle>
          <a:p>
            <a:pPr lvl="0" defTabSz="914608">
              <a:lnSpc>
                <a:spcPct val="100000"/>
              </a:lnSpc>
              <a:spcBef>
                <a:spcPct val="0"/>
              </a:spcBef>
            </a:pPr>
            <a:r>
              <a:rPr lang="en-US" sz="1100" i="1" kern="0" dirty="0"/>
              <a:t>Sub-title and Scenarios</a:t>
            </a:r>
            <a:endParaRPr lang="en-CA" sz="1100" i="1" kern="0" dirty="0"/>
          </a:p>
        </p:txBody>
      </p:sp>
      <p:sp>
        <p:nvSpPr>
          <p:cNvPr id="2" name="Title 1"/>
          <p:cNvSpPr>
            <a:spLocks noGrp="1"/>
          </p:cNvSpPr>
          <p:nvPr>
            <p:ph type="title"/>
          </p:nvPr>
        </p:nvSpPr>
        <p:spPr>
          <a:xfrm>
            <a:off x="180397" y="221482"/>
            <a:ext cx="8545484" cy="282388"/>
          </a:xfrm>
          <a:prstGeom prst="rect">
            <a:avLst/>
          </a:prstGeom>
        </p:spPr>
        <p:txBody>
          <a:bodyPr lIns="82058" tIns="41029" rIns="82058" bIns="41029"/>
          <a:lstStyle>
            <a:lvl1pPr>
              <a:defRPr sz="1400"/>
            </a:lvl1pPr>
          </a:lstStyle>
          <a:p>
            <a:r>
              <a:rPr lang="en-US"/>
              <a:t>Click to edit Master title style</a:t>
            </a:r>
            <a:endParaRPr lang="en-CA" dirty="0"/>
          </a:p>
        </p:txBody>
      </p:sp>
      <p:sp>
        <p:nvSpPr>
          <p:cNvPr id="10" name="Title Placeholder 1"/>
          <p:cNvSpPr txBox="1">
            <a:spLocks/>
          </p:cNvSpPr>
          <p:nvPr/>
        </p:nvSpPr>
        <p:spPr>
          <a:xfrm>
            <a:off x="301624" y="482019"/>
            <a:ext cx="8545484" cy="282388"/>
          </a:xfrm>
          <a:prstGeom prst="rect">
            <a:avLst/>
          </a:prstGeom>
        </p:spPr>
        <p:txBody>
          <a:bodyPr vert="horz" wrap="square" lIns="0" tIns="0" rIns="0" bIns="0" rtlCol="0" anchor="b">
            <a:noAutofit/>
          </a:bodyPr>
          <a:lstStyle>
            <a:lvl1pPr algn="l" defTabSz="1019175" rtl="0" eaLnBrk="1" fontAlgn="base" hangingPunct="1">
              <a:lnSpc>
                <a:spcPct val="100000"/>
              </a:lnSpc>
              <a:spcBef>
                <a:spcPct val="0"/>
              </a:spcBef>
              <a:spcAft>
                <a:spcPct val="0"/>
              </a:spcAft>
              <a:defRPr sz="2000" b="0">
                <a:solidFill>
                  <a:schemeClr val="accent2"/>
                </a:solidFill>
                <a:latin typeface="+mn-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r>
              <a:rPr lang="en-US" kern="0" dirty="0">
                <a:solidFill>
                  <a:srgbClr val="0079C1"/>
                </a:solidFill>
              </a:rPr>
              <a:t>Click to edit Master title style</a:t>
            </a:r>
            <a:endParaRPr lang="en-CA" kern="0" dirty="0">
              <a:solidFill>
                <a:srgbClr val="0079C1"/>
              </a:solidFill>
            </a:endParaRPr>
          </a:p>
        </p:txBody>
      </p:sp>
      <p:sp>
        <p:nvSpPr>
          <p:cNvPr id="11" name="Rectangle 10"/>
          <p:cNvSpPr/>
          <p:nvPr/>
        </p:nvSpPr>
        <p:spPr bwMode="auto">
          <a:xfrm>
            <a:off x="0" y="-467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4" name="Rectangle 13"/>
          <p:cNvSpPr/>
          <p:nvPr/>
        </p:nvSpPr>
        <p:spPr bwMode="auto">
          <a:xfrm>
            <a:off x="-8660" y="816264"/>
            <a:ext cx="9152659" cy="80830"/>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5" name="Chevron 14"/>
          <p:cNvSpPr/>
          <p:nvPr/>
        </p:nvSpPr>
        <p:spPr bwMode="auto">
          <a:xfrm rot="10800000">
            <a:off x="7576705"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3" name="AutoShape 2" descr="Image result for lilis energ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3" name="Rectangle 17"/>
          <p:cNvSpPr txBox="1">
            <a:spLocks noChangeArrowheads="1"/>
          </p:cNvSpPr>
          <p:nvPr/>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dirty="0">
              <a:solidFill>
                <a:srgbClr val="000000"/>
              </a:solidFill>
            </a:endParaRPr>
          </a:p>
        </p:txBody>
      </p:sp>
      <p:sp>
        <p:nvSpPr>
          <p:cNvPr id="12" name="Pentagon 7">
            <a:extLst>
              <a:ext uri="{FF2B5EF4-FFF2-40B4-BE49-F238E27FC236}">
                <a16:creationId xmlns:a16="http://schemas.microsoft.com/office/drawing/2014/main" id="{5AAFAE4A-7D03-4D77-8FE6-9C76441A68CB}"/>
              </a:ext>
            </a:extLst>
          </p:cNvPr>
          <p:cNvSpPr/>
          <p:nvPr/>
        </p:nvSpPr>
        <p:spPr bwMode="auto">
          <a:xfrm rot="10800000">
            <a:off x="7860035" y="-6472"/>
            <a:ext cx="1292624" cy="842420"/>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pic>
        <p:nvPicPr>
          <p:cNvPr id="16" name="Picture 2">
            <a:extLst>
              <a:ext uri="{FF2B5EF4-FFF2-40B4-BE49-F238E27FC236}">
                <a16:creationId xmlns:a16="http://schemas.microsoft.com/office/drawing/2014/main" id="{6E0B2262-E125-4831-BF24-B7CEB0F025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146" y="239576"/>
            <a:ext cx="963454" cy="30874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AE9AA46C-0AAF-491A-9486-804D412BAB41}"/>
              </a:ext>
            </a:extLst>
          </p:cNvPr>
          <p:cNvSpPr/>
          <p:nvPr/>
        </p:nvSpPr>
        <p:spPr bwMode="auto">
          <a:xfrm>
            <a:off x="-8660" y="816263"/>
            <a:ext cx="9161319" cy="83309"/>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Tree>
    <p:extLst>
      <p:ext uri="{BB962C8B-B14F-4D97-AF65-F5344CB8AC3E}">
        <p14:creationId xmlns:p14="http://schemas.microsoft.com/office/powerpoint/2010/main" val="3756066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301624" y="764868"/>
            <a:ext cx="8545484" cy="1613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buNone/>
              <a:defRPr lang="en-CA" sz="1100" b="0" i="1" kern="0" dirty="0">
                <a:solidFill>
                  <a:srgbClr val="002060"/>
                </a:solidFill>
                <a:ea typeface="+mj-ea"/>
                <a:cs typeface="+mj-cs"/>
              </a:defRPr>
            </a:lvl1pPr>
          </a:lstStyle>
          <a:p>
            <a:pPr lvl="0" defTabSz="914608">
              <a:lnSpc>
                <a:spcPct val="100000"/>
              </a:lnSpc>
              <a:spcBef>
                <a:spcPct val="0"/>
              </a:spcBef>
            </a:pPr>
            <a:r>
              <a:rPr lang="en-US" sz="1100" i="1" kern="0"/>
              <a:t>Sub-title and Scenarios</a:t>
            </a:r>
            <a:endParaRPr lang="en-CA" sz="1100" i="1" kern="0"/>
          </a:p>
        </p:txBody>
      </p:sp>
      <p:sp>
        <p:nvSpPr>
          <p:cNvPr id="2" name="Title 1"/>
          <p:cNvSpPr>
            <a:spLocks noGrp="1"/>
          </p:cNvSpPr>
          <p:nvPr>
            <p:ph type="title"/>
          </p:nvPr>
        </p:nvSpPr>
        <p:spPr>
          <a:xfrm>
            <a:off x="180397" y="238291"/>
            <a:ext cx="8545484" cy="282388"/>
          </a:xfrm>
          <a:prstGeom prst="rect">
            <a:avLst/>
          </a:prstGeom>
        </p:spPr>
        <p:txBody>
          <a:bodyPr lIns="82058" tIns="41029" rIns="82058" bIns="41029"/>
          <a:lstStyle>
            <a:lvl1pPr>
              <a:defRPr sz="1300"/>
            </a:lvl1pPr>
          </a:lstStyle>
          <a:p>
            <a:r>
              <a:rPr lang="en-US"/>
              <a:t>Click to edit Master title style</a:t>
            </a:r>
            <a:endParaRPr lang="en-CA"/>
          </a:p>
        </p:txBody>
      </p:sp>
      <p:sp>
        <p:nvSpPr>
          <p:cNvPr id="6" name="Title Placeholder 1"/>
          <p:cNvSpPr txBox="1">
            <a:spLocks/>
          </p:cNvSpPr>
          <p:nvPr userDrawn="1"/>
        </p:nvSpPr>
        <p:spPr>
          <a:xfrm>
            <a:off x="301624" y="482019"/>
            <a:ext cx="8545484" cy="282388"/>
          </a:xfrm>
          <a:prstGeom prst="rect">
            <a:avLst/>
          </a:prstGeom>
        </p:spPr>
        <p:txBody>
          <a:bodyPr vert="horz" wrap="square" lIns="0" tIns="0" rIns="0" bIns="0" rtlCol="0" anchor="b">
            <a:noAutofit/>
          </a:bodyPr>
          <a:lstStyle>
            <a:lvl1pPr algn="l" defTabSz="1019175" rtl="0" eaLnBrk="1" fontAlgn="base" hangingPunct="1">
              <a:lnSpc>
                <a:spcPct val="100000"/>
              </a:lnSpc>
              <a:spcBef>
                <a:spcPct val="0"/>
              </a:spcBef>
              <a:spcAft>
                <a:spcPct val="0"/>
              </a:spcAft>
              <a:defRPr sz="2000" b="0">
                <a:solidFill>
                  <a:schemeClr val="accent2"/>
                </a:solidFill>
                <a:latin typeface="+mn-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r>
              <a:rPr lang="en-US" kern="0">
                <a:solidFill>
                  <a:srgbClr val="0079C1"/>
                </a:solidFill>
              </a:rPr>
              <a:t>Click to edit Master title style</a:t>
            </a:r>
            <a:endParaRPr lang="en-CA" kern="0">
              <a:solidFill>
                <a:srgbClr val="0079C1"/>
              </a:solidFill>
            </a:endParaRPr>
          </a:p>
        </p:txBody>
      </p:sp>
      <p:sp>
        <p:nvSpPr>
          <p:cNvPr id="7" name="Rectangle 6"/>
          <p:cNvSpPr/>
          <p:nvPr userDrawn="1"/>
        </p:nvSpPr>
        <p:spPr bwMode="auto">
          <a:xfrm>
            <a:off x="0" y="-4675"/>
            <a:ext cx="9144000" cy="930506"/>
          </a:xfrm>
          <a:prstGeom prst="rect">
            <a:avLst/>
          </a:prstGeom>
          <a:solidFill>
            <a:srgbClr val="002060"/>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8" name="Pentagon 7"/>
          <p:cNvSpPr/>
          <p:nvPr userDrawn="1"/>
        </p:nvSpPr>
        <p:spPr bwMode="auto">
          <a:xfrm rot="10800000">
            <a:off x="7860035" y="-6473"/>
            <a:ext cx="1292624" cy="842422"/>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1" name="Rectangle 10"/>
          <p:cNvSpPr/>
          <p:nvPr userDrawn="1"/>
        </p:nvSpPr>
        <p:spPr bwMode="auto">
          <a:xfrm>
            <a:off x="-8659" y="816264"/>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3" name="Chevron 12"/>
          <p:cNvSpPr/>
          <p:nvPr userDrawn="1"/>
        </p:nvSpPr>
        <p:spPr bwMode="auto">
          <a:xfrm rot="10800000">
            <a:off x="7576705"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pic>
        <p:nvPicPr>
          <p:cNvPr id="12" name="Picture 4">
            <a:extLst>
              <a:ext uri="{FF2B5EF4-FFF2-40B4-BE49-F238E27FC236}">
                <a16:creationId xmlns:a16="http://schemas.microsoft.com/office/drawing/2014/main" id="{C4364E03-9415-458A-A646-D571D79E211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140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301624" y="764868"/>
            <a:ext cx="8545484" cy="1613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buNone/>
              <a:defRPr lang="en-CA" sz="1100" b="0" i="1" kern="0" dirty="0">
                <a:solidFill>
                  <a:srgbClr val="002060"/>
                </a:solidFill>
                <a:ea typeface="+mj-ea"/>
                <a:cs typeface="+mj-cs"/>
              </a:defRPr>
            </a:lvl1pPr>
          </a:lstStyle>
          <a:p>
            <a:pPr lvl="0" defTabSz="914608">
              <a:lnSpc>
                <a:spcPct val="100000"/>
              </a:lnSpc>
              <a:spcBef>
                <a:spcPct val="0"/>
              </a:spcBef>
            </a:pPr>
            <a:r>
              <a:rPr lang="en-US" sz="1100" i="1" kern="0" dirty="0"/>
              <a:t>Sub-title and Scenarios</a:t>
            </a:r>
            <a:endParaRPr lang="en-CA" sz="1100" i="1" kern="0" dirty="0"/>
          </a:p>
        </p:txBody>
      </p:sp>
      <p:sp>
        <p:nvSpPr>
          <p:cNvPr id="2" name="Title 1"/>
          <p:cNvSpPr>
            <a:spLocks noGrp="1"/>
          </p:cNvSpPr>
          <p:nvPr>
            <p:ph type="title"/>
          </p:nvPr>
        </p:nvSpPr>
        <p:spPr>
          <a:xfrm>
            <a:off x="180397" y="238291"/>
            <a:ext cx="8545484" cy="282388"/>
          </a:xfrm>
          <a:prstGeom prst="rect">
            <a:avLst/>
          </a:prstGeom>
        </p:spPr>
        <p:txBody>
          <a:bodyPr lIns="82058" tIns="41029" rIns="82058" bIns="41029"/>
          <a:lstStyle>
            <a:lvl1pPr>
              <a:defRPr sz="1300"/>
            </a:lvl1pPr>
          </a:lstStyle>
          <a:p>
            <a:r>
              <a:rPr lang="en-US"/>
              <a:t>Click to edit Master title style</a:t>
            </a:r>
            <a:endParaRPr lang="en-CA" dirty="0"/>
          </a:p>
        </p:txBody>
      </p:sp>
      <p:sp>
        <p:nvSpPr>
          <p:cNvPr id="6" name="Title Placeholder 1"/>
          <p:cNvSpPr txBox="1">
            <a:spLocks/>
          </p:cNvSpPr>
          <p:nvPr/>
        </p:nvSpPr>
        <p:spPr>
          <a:xfrm>
            <a:off x="301624" y="482019"/>
            <a:ext cx="8545484" cy="282388"/>
          </a:xfrm>
          <a:prstGeom prst="rect">
            <a:avLst/>
          </a:prstGeom>
        </p:spPr>
        <p:txBody>
          <a:bodyPr vert="horz" wrap="square" lIns="0" tIns="0" rIns="0" bIns="0" rtlCol="0" anchor="b">
            <a:noAutofit/>
          </a:bodyPr>
          <a:lstStyle>
            <a:lvl1pPr algn="l" defTabSz="1019175" rtl="0" eaLnBrk="1" fontAlgn="base" hangingPunct="1">
              <a:lnSpc>
                <a:spcPct val="100000"/>
              </a:lnSpc>
              <a:spcBef>
                <a:spcPct val="0"/>
              </a:spcBef>
              <a:spcAft>
                <a:spcPct val="0"/>
              </a:spcAft>
              <a:defRPr sz="2000" b="0">
                <a:solidFill>
                  <a:schemeClr val="accent2"/>
                </a:solidFill>
                <a:latin typeface="+mn-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r>
              <a:rPr lang="en-US" kern="0" dirty="0">
                <a:solidFill>
                  <a:srgbClr val="0079C1"/>
                </a:solidFill>
              </a:rPr>
              <a:t>Click to edit Master title style</a:t>
            </a:r>
            <a:endParaRPr lang="en-CA" kern="0" dirty="0">
              <a:solidFill>
                <a:srgbClr val="0079C1"/>
              </a:solidFill>
            </a:endParaRPr>
          </a:p>
        </p:txBody>
      </p:sp>
      <p:sp>
        <p:nvSpPr>
          <p:cNvPr id="7" name="Rectangle 6"/>
          <p:cNvSpPr/>
          <p:nvPr/>
        </p:nvSpPr>
        <p:spPr bwMode="auto">
          <a:xfrm>
            <a:off x="0" y="-467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1" name="Rectangle 10"/>
          <p:cNvSpPr/>
          <p:nvPr/>
        </p:nvSpPr>
        <p:spPr bwMode="auto">
          <a:xfrm>
            <a:off x="-8659" y="816264"/>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6" name="Rectangle 17"/>
          <p:cNvSpPr txBox="1">
            <a:spLocks noChangeArrowheads="1"/>
          </p:cNvSpPr>
          <p:nvPr/>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endParaRPr lang="en-CA" dirty="0">
              <a:solidFill>
                <a:srgbClr val="000000"/>
              </a:solidFill>
            </a:endParaRPr>
          </a:p>
        </p:txBody>
      </p:sp>
    </p:spTree>
    <p:extLst>
      <p:ext uri="{BB962C8B-B14F-4D97-AF65-F5344CB8AC3E}">
        <p14:creationId xmlns:p14="http://schemas.microsoft.com/office/powerpoint/2010/main" val="594744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Divider Page">
    <p:spTree>
      <p:nvGrpSpPr>
        <p:cNvPr id="1" name=""/>
        <p:cNvGrpSpPr/>
        <p:nvPr/>
      </p:nvGrpSpPr>
      <p:grpSpPr>
        <a:xfrm>
          <a:off x="0" y="0"/>
          <a:ext cx="0" cy="0"/>
          <a:chOff x="0" y="0"/>
          <a:chExt cx="0" cy="0"/>
        </a:xfrm>
      </p:grpSpPr>
      <p:pic>
        <p:nvPicPr>
          <p:cNvPr id="22" name="Picture 3"/>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2600"/>
                    </a14:imgEffect>
                    <a14:imgEffect>
                      <a14:saturation sat="0"/>
                    </a14:imgEffect>
                  </a14:imgLayer>
                </a14:imgProps>
              </a:ext>
              <a:ext uri="{28A0092B-C50C-407E-A947-70E740481C1C}">
                <a14:useLocalDpi xmlns:a14="http://schemas.microsoft.com/office/drawing/2010/main" val="0"/>
              </a:ext>
            </a:extLst>
          </a:blip>
          <a:srcRect r="16576"/>
          <a:stretch/>
        </p:blipFill>
        <p:spPr bwMode="auto">
          <a:xfrm>
            <a:off x="2931" y="925830"/>
            <a:ext cx="9141069" cy="5246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Placeholder 17"/>
          <p:cNvSpPr>
            <a:spLocks noGrp="1"/>
          </p:cNvSpPr>
          <p:nvPr>
            <p:ph type="body" sz="quarter" idx="13" hasCustomPrompt="1"/>
          </p:nvPr>
        </p:nvSpPr>
        <p:spPr>
          <a:xfrm>
            <a:off x="374475" y="265740"/>
            <a:ext cx="7064435" cy="323280"/>
          </a:xfrm>
        </p:spPr>
        <p:txBody>
          <a:bodyPr/>
          <a:lstStyle>
            <a:lvl1pPr marL="0" indent="0">
              <a:spcBef>
                <a:spcPts val="0"/>
              </a:spcBef>
              <a:buFontTx/>
              <a:buNone/>
              <a:defRPr sz="1800">
                <a:solidFill>
                  <a:schemeClr val="accent2"/>
                </a:solidFill>
              </a:defRPr>
            </a:lvl1pPr>
            <a:lvl2pPr marL="209420" indent="0">
              <a:buFontTx/>
              <a:buNone/>
              <a:defRPr/>
            </a:lvl2pPr>
            <a:lvl3pPr marL="415990" indent="0">
              <a:buFontTx/>
              <a:buNone/>
              <a:defRPr/>
            </a:lvl3pPr>
            <a:lvl4pPr marL="614012" indent="0">
              <a:buFontTx/>
              <a:buNone/>
              <a:defRPr/>
            </a:lvl4pPr>
            <a:lvl5pPr marL="810610" indent="0">
              <a:buFontTx/>
              <a:buNone/>
              <a:defRPr/>
            </a:lvl5pPr>
          </a:lstStyle>
          <a:p>
            <a:pPr lvl="0"/>
            <a:r>
              <a:rPr lang="en-US" dirty="0"/>
              <a:t>Section 1: Section Title</a:t>
            </a:r>
          </a:p>
        </p:txBody>
      </p:sp>
      <p:sp>
        <p:nvSpPr>
          <p:cNvPr id="20" name="Text Placeholder 19"/>
          <p:cNvSpPr>
            <a:spLocks noGrp="1"/>
          </p:cNvSpPr>
          <p:nvPr>
            <p:ph type="body" sz="quarter" idx="14" hasCustomPrompt="1"/>
          </p:nvPr>
        </p:nvSpPr>
        <p:spPr>
          <a:xfrm>
            <a:off x="299461" y="1254997"/>
            <a:ext cx="8547966" cy="2017059"/>
          </a:xfrm>
        </p:spPr>
        <p:txBody>
          <a:bodyPr/>
          <a:lstStyle>
            <a:lvl1pPr marL="0" indent="0">
              <a:lnSpc>
                <a:spcPct val="100000"/>
              </a:lnSpc>
              <a:spcBef>
                <a:spcPts val="0"/>
              </a:spcBef>
              <a:spcAft>
                <a:spcPts val="538"/>
              </a:spcAft>
              <a:buFontTx/>
              <a:buNone/>
              <a:defRPr sz="1300">
                <a:solidFill>
                  <a:schemeClr val="accent1"/>
                </a:solidFill>
              </a:defRPr>
            </a:lvl1pPr>
            <a:lvl2pPr marL="209420" indent="0">
              <a:buFontTx/>
              <a:buNone/>
              <a:defRPr/>
            </a:lvl2pPr>
            <a:lvl3pPr marL="415990" indent="0">
              <a:buFontTx/>
              <a:buNone/>
              <a:defRPr/>
            </a:lvl3pPr>
            <a:lvl4pPr marL="614012" indent="0">
              <a:buFontTx/>
              <a:buNone/>
              <a:defRPr/>
            </a:lvl4pPr>
            <a:lvl5pPr marL="810610" indent="0">
              <a:buFontTx/>
              <a:buNone/>
              <a:defRPr/>
            </a:lvl5pPr>
          </a:lstStyle>
          <a:p>
            <a:pPr lvl="0"/>
            <a:r>
              <a:rPr lang="en-US" dirty="0"/>
              <a:t>Subsection Title</a:t>
            </a:r>
          </a:p>
        </p:txBody>
      </p:sp>
      <p:sp>
        <p:nvSpPr>
          <p:cNvPr id="6" name="Title Placeholder 1"/>
          <p:cNvSpPr>
            <a:spLocks noGrp="1"/>
          </p:cNvSpPr>
          <p:nvPr>
            <p:ph type="title"/>
          </p:nvPr>
        </p:nvSpPr>
        <p:spPr>
          <a:xfrm>
            <a:off x="301624" y="482019"/>
            <a:ext cx="8545484" cy="282388"/>
          </a:xfrm>
          <a:prstGeom prst="rect">
            <a:avLst/>
          </a:prstGeom>
        </p:spPr>
        <p:txBody>
          <a:bodyPr vert="horz" wrap="square" lIns="0" tIns="0" rIns="0" bIns="0" rtlCol="0" anchor="b">
            <a:noAutofit/>
          </a:bodyPr>
          <a:lstStyle/>
          <a:p>
            <a:r>
              <a:rPr lang="en-US"/>
              <a:t>Click to edit Master title style</a:t>
            </a:r>
            <a:endParaRPr lang="en-CA" dirty="0"/>
          </a:p>
        </p:txBody>
      </p:sp>
      <p:sp>
        <p:nvSpPr>
          <p:cNvPr id="7" name="Rectangle 6"/>
          <p:cNvSpPr/>
          <p:nvPr/>
        </p:nvSpPr>
        <p:spPr bwMode="auto">
          <a:xfrm>
            <a:off x="0" y="-467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8" name="Pentagon 7"/>
          <p:cNvSpPr/>
          <p:nvPr/>
        </p:nvSpPr>
        <p:spPr bwMode="auto">
          <a:xfrm rot="10800000">
            <a:off x="7860035" y="-6474"/>
            <a:ext cx="1292624" cy="842422"/>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0" name="Rectangle 9"/>
          <p:cNvSpPr/>
          <p:nvPr/>
        </p:nvSpPr>
        <p:spPr bwMode="auto">
          <a:xfrm>
            <a:off x="-8660" y="816263"/>
            <a:ext cx="9161319" cy="83309"/>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1" name="Chevron 10"/>
          <p:cNvSpPr/>
          <p:nvPr/>
        </p:nvSpPr>
        <p:spPr bwMode="auto">
          <a:xfrm rot="10800000">
            <a:off x="7576705"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2" name="Rectangle 11"/>
          <p:cNvSpPr/>
          <p:nvPr/>
        </p:nvSpPr>
        <p:spPr>
          <a:xfrm>
            <a:off x="245697" y="6483842"/>
            <a:ext cx="5255582" cy="176519"/>
          </a:xfrm>
          <a:prstGeom prst="rect">
            <a:avLst/>
          </a:prstGeom>
        </p:spPr>
        <p:txBody>
          <a:bodyPr wrap="square" lIns="82058" tIns="41029" rIns="82058" bIns="41029">
            <a:spAutoFit/>
          </a:bodyPr>
          <a:lstStyle/>
          <a:p>
            <a:pPr fontAlgn="base">
              <a:spcBef>
                <a:spcPct val="0"/>
              </a:spcBef>
              <a:spcAft>
                <a:spcPct val="0"/>
              </a:spcAft>
            </a:pPr>
            <a:r>
              <a:rPr lang="en-US" sz="600" i="1" dirty="0">
                <a:solidFill>
                  <a:srgbClr val="FF0000"/>
                </a:solidFill>
              </a:rPr>
              <a:t>Confidential. </a:t>
            </a:r>
            <a:endParaRPr lang="en-US" sz="1400" i="1" dirty="0">
              <a:solidFill>
                <a:srgbClr val="FF0000"/>
              </a:solidFill>
            </a:endParaRPr>
          </a:p>
        </p:txBody>
      </p:sp>
      <p:sp>
        <p:nvSpPr>
          <p:cNvPr id="13" name="Rectangle 12"/>
          <p:cNvSpPr/>
          <p:nvPr/>
        </p:nvSpPr>
        <p:spPr bwMode="auto">
          <a:xfrm>
            <a:off x="0" y="5833526"/>
            <a:ext cx="9144000" cy="1054573"/>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pPr algn="ctr" defTabSz="1080834" fontAlgn="base">
              <a:spcBef>
                <a:spcPct val="0"/>
              </a:spcBef>
              <a:spcAft>
                <a:spcPct val="0"/>
              </a:spcAft>
            </a:pPr>
            <a:endParaRPr lang="en-US" sz="1200" dirty="0">
              <a:solidFill>
                <a:srgbClr val="000000"/>
              </a:solidFill>
              <a:latin typeface="Calibri" panose="020F0502020204030204" pitchFamily="34" charset="0"/>
            </a:endParaRPr>
          </a:p>
        </p:txBody>
      </p:sp>
      <p:sp>
        <p:nvSpPr>
          <p:cNvPr id="16" name="Rectangle 15"/>
          <p:cNvSpPr/>
          <p:nvPr/>
        </p:nvSpPr>
        <p:spPr bwMode="auto">
          <a:xfrm>
            <a:off x="-9525" y="6763924"/>
            <a:ext cx="9144000" cy="76516"/>
          </a:xfrm>
          <a:prstGeom prst="rect">
            <a:avLst/>
          </a:prstGeom>
          <a:solidFill>
            <a:schemeClr val="bg1"/>
          </a:solidFill>
          <a:ln w="9525" cap="flat" cmpd="sng" algn="ctr">
            <a:no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pPr algn="ctr" defTabSz="1080834" fontAlgn="base">
              <a:spcBef>
                <a:spcPct val="0"/>
              </a:spcBef>
              <a:spcAft>
                <a:spcPct val="0"/>
              </a:spcAft>
            </a:pPr>
            <a:endParaRPr lang="en-US" sz="1200" dirty="0">
              <a:solidFill>
                <a:srgbClr val="000000"/>
              </a:solidFill>
              <a:latin typeface="Calibri" panose="020F0502020204030204" pitchFamily="34" charset="0"/>
            </a:endParaRPr>
          </a:p>
        </p:txBody>
      </p:sp>
      <p:sp>
        <p:nvSpPr>
          <p:cNvPr id="17" name="Rectangle 16"/>
          <p:cNvSpPr/>
          <p:nvPr/>
        </p:nvSpPr>
        <p:spPr bwMode="auto">
          <a:xfrm>
            <a:off x="-9525" y="5897149"/>
            <a:ext cx="9144000" cy="76516"/>
          </a:xfrm>
          <a:prstGeom prst="rect">
            <a:avLst/>
          </a:prstGeom>
          <a:solidFill>
            <a:schemeClr val="bg1"/>
          </a:solidFill>
          <a:ln w="9525" cap="flat" cmpd="sng" algn="ctr">
            <a:noFill/>
            <a:prstDash val="solid"/>
            <a:round/>
            <a:headEnd type="none" w="med" len="med"/>
            <a:tailEnd type="none" w="med" len="med"/>
          </a:ln>
          <a:effectLst/>
        </p:spPr>
        <p:txBody>
          <a:bodyPr vert="horz" wrap="square" lIns="91418" tIns="45710" rIns="91418" bIns="45710" numCol="1" rtlCol="0" anchor="t" anchorCtr="0" compatLnSpc="1">
            <a:prstTxWarp prst="textNoShape">
              <a:avLst/>
            </a:prstTxWarp>
          </a:bodyPr>
          <a:lstStyle/>
          <a:p>
            <a:pPr algn="ctr" defTabSz="1080834" fontAlgn="base">
              <a:spcBef>
                <a:spcPct val="0"/>
              </a:spcBef>
              <a:spcAft>
                <a:spcPct val="0"/>
              </a:spcAft>
            </a:pPr>
            <a:endParaRPr lang="en-US" sz="1200" dirty="0">
              <a:solidFill>
                <a:srgbClr val="000000"/>
              </a:solidFill>
              <a:latin typeface="Calibri" panose="020F0502020204030204" pitchFamily="34" charset="0"/>
            </a:endParaRPr>
          </a:p>
        </p:txBody>
      </p:sp>
      <p:sp>
        <p:nvSpPr>
          <p:cNvPr id="19" name="Text Placeholder 19"/>
          <p:cNvSpPr>
            <a:spLocks noGrp="1"/>
          </p:cNvSpPr>
          <p:nvPr>
            <p:ph type="body" sz="quarter" idx="15" hasCustomPrompt="1"/>
          </p:nvPr>
        </p:nvSpPr>
        <p:spPr>
          <a:xfrm>
            <a:off x="298017" y="6042665"/>
            <a:ext cx="8547966" cy="662172"/>
          </a:xfrm>
        </p:spPr>
        <p:txBody>
          <a:bodyPr anchor="ctr"/>
          <a:lstStyle>
            <a:lvl1pPr marL="0" indent="0" algn="ctr">
              <a:lnSpc>
                <a:spcPct val="100000"/>
              </a:lnSpc>
              <a:spcBef>
                <a:spcPts val="0"/>
              </a:spcBef>
              <a:spcAft>
                <a:spcPts val="599"/>
              </a:spcAft>
              <a:buFontTx/>
              <a:buNone/>
              <a:defRPr sz="2000">
                <a:solidFill>
                  <a:schemeClr val="bg1"/>
                </a:solidFill>
                <a:latin typeface="Calibri" panose="020F0502020204030204" pitchFamily="34" charset="0"/>
              </a:defRPr>
            </a:lvl1pPr>
            <a:lvl2pPr marL="233309" indent="0">
              <a:buFontTx/>
              <a:buNone/>
              <a:defRPr/>
            </a:lvl2pPr>
            <a:lvl3pPr marL="463441" indent="0">
              <a:buFontTx/>
              <a:buNone/>
              <a:defRPr/>
            </a:lvl3pPr>
            <a:lvl4pPr marL="684052" indent="0">
              <a:buFontTx/>
              <a:buNone/>
              <a:defRPr/>
            </a:lvl4pPr>
            <a:lvl5pPr marL="903077" indent="0">
              <a:buFontTx/>
              <a:buNone/>
              <a:defRPr/>
            </a:lvl5pPr>
          </a:lstStyle>
          <a:p>
            <a:pPr lvl="0"/>
            <a:r>
              <a:rPr lang="en-US" dirty="0"/>
              <a:t>SUBSECTION TITLE</a:t>
            </a:r>
          </a:p>
        </p:txBody>
      </p:sp>
      <p:sp>
        <p:nvSpPr>
          <p:cNvPr id="21" name="Rectangle 17"/>
          <p:cNvSpPr txBox="1">
            <a:spLocks noChangeArrowheads="1"/>
          </p:cNvSpPr>
          <p:nvPr/>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dirty="0">
              <a:solidFill>
                <a:srgbClr val="000000"/>
              </a:solidFill>
            </a:endParaRPr>
          </a:p>
        </p:txBody>
      </p:sp>
      <p:pic>
        <p:nvPicPr>
          <p:cNvPr id="23" name="Picture 2">
            <a:extLst>
              <a:ext uri="{FF2B5EF4-FFF2-40B4-BE49-F238E27FC236}">
                <a16:creationId xmlns:a16="http://schemas.microsoft.com/office/drawing/2014/main" id="{3176948E-DFD7-4F78-BBF5-BB59949A38C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146" y="239576"/>
            <a:ext cx="963454" cy="30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4524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Divider Page">
    <p:spTree>
      <p:nvGrpSpPr>
        <p:cNvPr id="1" name=""/>
        <p:cNvGrpSpPr/>
        <p:nvPr/>
      </p:nvGrpSpPr>
      <p:grpSpPr>
        <a:xfrm>
          <a:off x="0" y="0"/>
          <a:ext cx="0" cy="0"/>
          <a:chOff x="0" y="0"/>
          <a:chExt cx="0" cy="0"/>
        </a:xfrm>
      </p:grpSpPr>
      <p:sp>
        <p:nvSpPr>
          <p:cNvPr id="4" name="Rectangle 3"/>
          <p:cNvSpPr/>
          <p:nvPr/>
        </p:nvSpPr>
        <p:spPr bwMode="auto">
          <a:xfrm>
            <a:off x="0" y="550291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5" name="Rectangle 4"/>
          <p:cNvSpPr/>
          <p:nvPr/>
        </p:nvSpPr>
        <p:spPr bwMode="auto">
          <a:xfrm>
            <a:off x="-8659" y="5968168"/>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7" name="Rectangle 6"/>
          <p:cNvSpPr/>
          <p:nvPr/>
        </p:nvSpPr>
        <p:spPr bwMode="auto">
          <a:xfrm>
            <a:off x="-8659" y="5203367"/>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2" name="Rectangle 1"/>
          <p:cNvSpPr/>
          <p:nvPr/>
        </p:nvSpPr>
        <p:spPr bwMode="auto">
          <a:xfrm>
            <a:off x="-1" y="6086139"/>
            <a:ext cx="9144001" cy="763457"/>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20" name="Text Placeholder 19"/>
          <p:cNvSpPr>
            <a:spLocks noGrp="1"/>
          </p:cNvSpPr>
          <p:nvPr>
            <p:ph type="body" sz="quarter" idx="14" hasCustomPrompt="1"/>
          </p:nvPr>
        </p:nvSpPr>
        <p:spPr>
          <a:xfrm>
            <a:off x="-18184" y="3449718"/>
            <a:ext cx="8547966" cy="584269"/>
          </a:xfrm>
        </p:spPr>
        <p:txBody>
          <a:bodyPr anchor="ctr"/>
          <a:lstStyle>
            <a:lvl1pPr marL="0" indent="0" algn="ctr">
              <a:lnSpc>
                <a:spcPct val="100000"/>
              </a:lnSpc>
              <a:spcBef>
                <a:spcPts val="0"/>
              </a:spcBef>
              <a:spcAft>
                <a:spcPts val="538"/>
              </a:spcAft>
              <a:buFontTx/>
              <a:buNone/>
              <a:defRPr sz="1800">
                <a:solidFill>
                  <a:schemeClr val="bg1"/>
                </a:solidFill>
              </a:defRPr>
            </a:lvl1pPr>
            <a:lvl2pPr marL="209420" indent="0">
              <a:buFontTx/>
              <a:buNone/>
              <a:defRPr/>
            </a:lvl2pPr>
            <a:lvl3pPr marL="415990" indent="0">
              <a:buFontTx/>
              <a:buNone/>
              <a:defRPr/>
            </a:lvl3pPr>
            <a:lvl4pPr marL="614012" indent="0">
              <a:buFontTx/>
              <a:buNone/>
              <a:defRPr/>
            </a:lvl4pPr>
            <a:lvl5pPr marL="810610" indent="0">
              <a:buFontTx/>
              <a:buNone/>
              <a:defRPr/>
            </a:lvl5pPr>
          </a:lstStyle>
          <a:p>
            <a:pPr lvl="0"/>
            <a:r>
              <a:rPr lang="en-US" dirty="0"/>
              <a:t>SUBSECTION TITLE</a:t>
            </a:r>
          </a:p>
        </p:txBody>
      </p:sp>
      <p:sp>
        <p:nvSpPr>
          <p:cNvPr id="10" name="Rectangle 17"/>
          <p:cNvSpPr txBox="1">
            <a:spLocks noChangeArrowheads="1"/>
          </p:cNvSpPr>
          <p:nvPr/>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dirty="0">
              <a:solidFill>
                <a:srgbClr val="000000"/>
              </a:solidFill>
            </a:endParaRPr>
          </a:p>
        </p:txBody>
      </p:sp>
      <p:sp>
        <p:nvSpPr>
          <p:cNvPr id="11" name="TextBox 10"/>
          <p:cNvSpPr txBox="1"/>
          <p:nvPr/>
        </p:nvSpPr>
        <p:spPr>
          <a:xfrm>
            <a:off x="5943600" y="6269722"/>
            <a:ext cx="1143000" cy="338554"/>
          </a:xfrm>
          <a:prstGeom prst="rect">
            <a:avLst/>
          </a:prstGeom>
          <a:noFill/>
        </p:spPr>
        <p:txBody>
          <a:bodyPr wrap="square" lIns="0" tIns="45720" rIns="0" bIns="45720" rtlCol="0">
            <a:spAutoFit/>
          </a:bodyPr>
          <a:lstStyle/>
          <a:p>
            <a:pPr algn="l"/>
            <a:r>
              <a:rPr lang="en-US" sz="800" b="1" dirty="0">
                <a:solidFill>
                  <a:srgbClr val="FF0000"/>
                </a:solidFill>
                <a:latin typeface="Calibri" panose="020F0502020204030204" pitchFamily="34" charset="0"/>
              </a:rPr>
              <a:t>Privileged</a:t>
            </a:r>
            <a:r>
              <a:rPr lang="en-US" sz="800" b="1" baseline="0" dirty="0">
                <a:solidFill>
                  <a:srgbClr val="FF0000"/>
                </a:solidFill>
                <a:latin typeface="Calibri" panose="020F0502020204030204" pitchFamily="34" charset="0"/>
              </a:rPr>
              <a:t> &amp; Confidential</a:t>
            </a:r>
          </a:p>
          <a:p>
            <a:pPr algn="l"/>
            <a:r>
              <a:rPr lang="en-US" sz="800" b="1" baseline="0" dirty="0">
                <a:solidFill>
                  <a:srgbClr val="FF0000"/>
                </a:solidFill>
                <a:latin typeface="Calibri" panose="020F0502020204030204" pitchFamily="34" charset="0"/>
              </a:rPr>
              <a:t>(Professional Eyes Only)</a:t>
            </a:r>
            <a:endParaRPr lang="en-US" sz="8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4613391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17"/>
          <p:cNvSpPr txBox="1">
            <a:spLocks noChangeArrowheads="1"/>
          </p:cNvSpPr>
          <p:nvPr/>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dirty="0">
              <a:solidFill>
                <a:srgbClr val="000000"/>
              </a:solidFill>
            </a:endParaRPr>
          </a:p>
        </p:txBody>
      </p:sp>
    </p:spTree>
    <p:extLst>
      <p:ext uri="{BB962C8B-B14F-4D97-AF65-F5344CB8AC3E}">
        <p14:creationId xmlns:p14="http://schemas.microsoft.com/office/powerpoint/2010/main" val="17390671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397" y="221482"/>
            <a:ext cx="8545484" cy="282388"/>
          </a:xfrm>
          <a:prstGeom prst="rect">
            <a:avLst/>
          </a:prstGeom>
        </p:spPr>
        <p:txBody>
          <a:bodyPr lIns="82058" tIns="41029" rIns="82058" bIns="41029"/>
          <a:lstStyle>
            <a:lvl1pPr>
              <a:defRPr sz="1400"/>
            </a:lvl1pPr>
          </a:lstStyle>
          <a:p>
            <a:r>
              <a:rPr lang="en-US"/>
              <a:t>Click to edit Master title style</a:t>
            </a:r>
            <a:endParaRPr lang="en-CA" dirty="0"/>
          </a:p>
        </p:txBody>
      </p:sp>
      <p:sp>
        <p:nvSpPr>
          <p:cNvPr id="10" name="Title Placeholder 1"/>
          <p:cNvSpPr txBox="1">
            <a:spLocks/>
          </p:cNvSpPr>
          <p:nvPr/>
        </p:nvSpPr>
        <p:spPr>
          <a:xfrm>
            <a:off x="301624" y="482019"/>
            <a:ext cx="8545484" cy="282388"/>
          </a:xfrm>
          <a:prstGeom prst="rect">
            <a:avLst/>
          </a:prstGeom>
        </p:spPr>
        <p:txBody>
          <a:bodyPr vert="horz" wrap="square" lIns="0" tIns="0" rIns="0" bIns="0" rtlCol="0" anchor="b">
            <a:noAutofit/>
          </a:bodyPr>
          <a:lstStyle>
            <a:lvl1pPr algn="l" defTabSz="1019175" rtl="0" eaLnBrk="1" fontAlgn="base" hangingPunct="1">
              <a:lnSpc>
                <a:spcPct val="100000"/>
              </a:lnSpc>
              <a:spcBef>
                <a:spcPct val="0"/>
              </a:spcBef>
              <a:spcAft>
                <a:spcPct val="0"/>
              </a:spcAft>
              <a:defRPr sz="2000" b="0">
                <a:solidFill>
                  <a:schemeClr val="accent2"/>
                </a:solidFill>
                <a:latin typeface="+mn-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r>
              <a:rPr lang="en-US" kern="0" dirty="0">
                <a:solidFill>
                  <a:srgbClr val="0079C1"/>
                </a:solidFill>
              </a:rPr>
              <a:t>Click to edit Master title style</a:t>
            </a:r>
            <a:endParaRPr lang="en-CA" kern="0" dirty="0">
              <a:solidFill>
                <a:srgbClr val="0079C1"/>
              </a:solidFill>
            </a:endParaRPr>
          </a:p>
        </p:txBody>
      </p:sp>
      <p:sp>
        <p:nvSpPr>
          <p:cNvPr id="11" name="Rectangle 10"/>
          <p:cNvSpPr/>
          <p:nvPr/>
        </p:nvSpPr>
        <p:spPr bwMode="auto">
          <a:xfrm>
            <a:off x="0" y="-4675"/>
            <a:ext cx="9144000" cy="930506"/>
          </a:xfrm>
          <a:prstGeom prst="rect">
            <a:avLst/>
          </a:prstGeom>
          <a:solidFill>
            <a:srgbClr val="002060"/>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2" name="Pentagon 11"/>
          <p:cNvSpPr/>
          <p:nvPr/>
        </p:nvSpPr>
        <p:spPr bwMode="auto">
          <a:xfrm rot="10800000">
            <a:off x="7868661" y="-8840"/>
            <a:ext cx="1283964" cy="836163"/>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4" name="Rectangle 13"/>
          <p:cNvSpPr/>
          <p:nvPr/>
        </p:nvSpPr>
        <p:spPr bwMode="auto">
          <a:xfrm>
            <a:off x="-34" y="807638"/>
            <a:ext cx="9161285" cy="7220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15" name="Chevron 14"/>
          <p:cNvSpPr/>
          <p:nvPr/>
        </p:nvSpPr>
        <p:spPr bwMode="auto">
          <a:xfrm rot="10800000">
            <a:off x="7576705"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
        <p:nvSpPr>
          <p:cNvPr id="3" name="AutoShape 2" descr="Image result for lilis energ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13" name="Rectangle 17"/>
          <p:cNvSpPr txBox="1">
            <a:spLocks noChangeArrowheads="1"/>
          </p:cNvSpPr>
          <p:nvPr/>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dirty="0">
              <a:solidFill>
                <a:srgbClr val="000000"/>
              </a:solidFill>
            </a:endParaRPr>
          </a:p>
        </p:txBody>
      </p:sp>
      <p:pic>
        <p:nvPicPr>
          <p:cNvPr id="16" name="Picture 2">
            <a:extLst>
              <a:ext uri="{FF2B5EF4-FFF2-40B4-BE49-F238E27FC236}">
                <a16:creationId xmlns:a16="http://schemas.microsoft.com/office/drawing/2014/main" id="{390897CC-1CEA-4D3F-82C1-7B34AED5E6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146" y="239576"/>
            <a:ext cx="963454" cy="30874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4FE1EF39-FF75-456D-9EA9-0D96E8087C49}"/>
              </a:ext>
            </a:extLst>
          </p:cNvPr>
          <p:cNvSpPr/>
          <p:nvPr/>
        </p:nvSpPr>
        <p:spPr bwMode="auto">
          <a:xfrm>
            <a:off x="-8660" y="816263"/>
            <a:ext cx="9161319" cy="83309"/>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dirty="0">
              <a:solidFill>
                <a:srgbClr val="000000"/>
              </a:solidFill>
            </a:endParaRPr>
          </a:p>
        </p:txBody>
      </p:sp>
    </p:spTree>
    <p:extLst>
      <p:ext uri="{BB962C8B-B14F-4D97-AF65-F5344CB8AC3E}">
        <p14:creationId xmlns:p14="http://schemas.microsoft.com/office/powerpoint/2010/main" val="41320239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C31CECC-DB81-0C50-E136-1F11F379E7E2}"/>
              </a:ext>
            </a:extLst>
          </p:cNvPr>
          <p:cNvCxnSpPr>
            <a:cxnSpLocks/>
          </p:cNvCxnSpPr>
          <p:nvPr userDrawn="1"/>
        </p:nvCxnSpPr>
        <p:spPr bwMode="auto">
          <a:xfrm>
            <a:off x="0" y="662647"/>
            <a:ext cx="9144000" cy="0"/>
          </a:xfrm>
          <a:prstGeom prst="line">
            <a:avLst/>
          </a:prstGeom>
          <a:ln w="28575">
            <a:solidFill>
              <a:schemeClr val="tx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5" name="Title 6">
            <a:extLst>
              <a:ext uri="{FF2B5EF4-FFF2-40B4-BE49-F238E27FC236}">
                <a16:creationId xmlns:a16="http://schemas.microsoft.com/office/drawing/2014/main" id="{7D661F75-BDF9-D465-B2F7-9B4E59EF3DEE}"/>
              </a:ext>
            </a:extLst>
          </p:cNvPr>
          <p:cNvSpPr txBox="1">
            <a:spLocks/>
          </p:cNvSpPr>
          <p:nvPr userDrawn="1"/>
        </p:nvSpPr>
        <p:spPr>
          <a:xfrm>
            <a:off x="295275" y="238290"/>
            <a:ext cx="8294146" cy="476225"/>
          </a:xfrm>
          <a:prstGeom prst="rect">
            <a:avLst/>
          </a:prstGeom>
        </p:spPr>
        <p:txBody>
          <a:bodyPr/>
          <a:lstStyle>
            <a:lvl1pPr algn="l" defTabSz="899320" rtl="0" eaLnBrk="1" fontAlgn="base" hangingPunct="1">
              <a:lnSpc>
                <a:spcPct val="100000"/>
              </a:lnSpc>
              <a:spcBef>
                <a:spcPct val="0"/>
              </a:spcBef>
              <a:spcAft>
                <a:spcPct val="0"/>
              </a:spcAft>
              <a:defRPr sz="1765" b="0">
                <a:solidFill>
                  <a:schemeClr val="accent2"/>
                </a:solidFill>
                <a:latin typeface="+mn-lt"/>
                <a:ea typeface="+mj-ea"/>
                <a:cs typeface="+mj-cs"/>
              </a:defRPr>
            </a:lvl1pPr>
            <a:lvl2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2pPr>
            <a:lvl3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3pPr>
            <a:lvl4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4pPr>
            <a:lvl5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5pPr>
            <a:lvl6pPr marL="4034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6pPr>
            <a:lvl7pPr marL="806867"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7pPr>
            <a:lvl8pPr marL="1210300"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8pPr>
            <a:lvl9pPr marL="16137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9pPr>
          </a:lstStyle>
          <a:p>
            <a:pPr marL="0" marR="0" lvl="0" indent="0" algn="l" defTabSz="899320" rtl="0" eaLnBrk="1" fontAlgn="base" latinLnBrk="0" hangingPunct="1">
              <a:lnSpc>
                <a:spcPct val="100000"/>
              </a:lnSpc>
              <a:spcBef>
                <a:spcPct val="0"/>
              </a:spcBef>
              <a:spcAft>
                <a:spcPct val="0"/>
              </a:spcAft>
              <a:buClrTx/>
              <a:buSzTx/>
              <a:buFontTx/>
              <a:buNone/>
              <a:tabLst/>
              <a:defRPr/>
            </a:pPr>
            <a:endParaRPr kumimoji="0" lang="en-US" sz="2400" u="none" strike="noStrike" kern="0" cap="small" spc="0" normalizeH="0" noProof="0" dirty="0">
              <a:ln>
                <a:noFill/>
              </a:ln>
              <a:solidFill>
                <a:schemeClr val="tx2"/>
              </a:solidFill>
              <a:effectLst/>
              <a:uLnTx/>
              <a:uFillTx/>
              <a:latin typeface="Avenir Next LT Pro Demi" panose="020B0604020202020204" pitchFamily="34" charset="0"/>
              <a:ea typeface="LF_Kai"/>
            </a:endParaRPr>
          </a:p>
        </p:txBody>
      </p:sp>
    </p:spTree>
    <p:extLst>
      <p:ext uri="{BB962C8B-B14F-4D97-AF65-F5344CB8AC3E}">
        <p14:creationId xmlns:p14="http://schemas.microsoft.com/office/powerpoint/2010/main" val="3815798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AutoShape 2" descr="Image result for lilis energy"/>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pic>
        <p:nvPicPr>
          <p:cNvPr id="7" name="Picture 4">
            <a:extLst>
              <a:ext uri="{FF2B5EF4-FFF2-40B4-BE49-F238E27FC236}">
                <a16:creationId xmlns:a16="http://schemas.microsoft.com/office/drawing/2014/main" id="{FA3886EA-B2B0-AA40-8E0A-7038EA3AEE6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61384" y="6243766"/>
            <a:ext cx="1006578" cy="32256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C948035E-3605-4DB5-5E51-E6AB64144E9C}"/>
              </a:ext>
            </a:extLst>
          </p:cNvPr>
          <p:cNvCxnSpPr>
            <a:cxnSpLocks/>
          </p:cNvCxnSpPr>
          <p:nvPr userDrawn="1"/>
        </p:nvCxnSpPr>
        <p:spPr bwMode="auto">
          <a:xfrm>
            <a:off x="0" y="662647"/>
            <a:ext cx="9144000" cy="0"/>
          </a:xfrm>
          <a:prstGeom prst="line">
            <a:avLst/>
          </a:prstGeom>
          <a:ln w="28575">
            <a:solidFill>
              <a:schemeClr val="tx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7286369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1C1D7C4-84F0-4584-9C1D-7903706C4271}"/>
              </a:ext>
            </a:extLst>
          </p:cNvPr>
          <p:cNvSpPr>
            <a:spLocks noGrp="1" noChangeArrowheads="1"/>
          </p:cNvSpPr>
          <p:nvPr>
            <p:ph type="ftr" sz="quarter" idx="10"/>
          </p:nvPr>
        </p:nvSpPr>
        <p:spPr/>
        <p:txBody>
          <a:bodyPr/>
          <a:lstStyle>
            <a:lvl1pPr>
              <a:defRPr/>
            </a:lvl1pPr>
          </a:lstStyle>
          <a:p>
            <a:fld id="{3DE3C25A-FD1A-4037-8F23-2CAFE2294A81}" type="slidenum">
              <a:rPr lang="en-US" altLang="en-US"/>
              <a:pPr/>
              <a:t>‹#›</a:t>
            </a:fld>
            <a:endParaRPr lang="en-US" altLang="en-US" dirty="0"/>
          </a:p>
        </p:txBody>
      </p:sp>
    </p:spTree>
    <p:extLst>
      <p:ext uri="{BB962C8B-B14F-4D97-AF65-F5344CB8AC3E}">
        <p14:creationId xmlns:p14="http://schemas.microsoft.com/office/powerpoint/2010/main" val="98124850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9"/>
          <p:cNvSpPr>
            <a:spLocks noGrp="1"/>
          </p:cNvSpPr>
          <p:nvPr>
            <p:ph type="body" sz="quarter" idx="12" hasCustomPrompt="1"/>
          </p:nvPr>
        </p:nvSpPr>
        <p:spPr>
          <a:xfrm>
            <a:off x="301106" y="764999"/>
            <a:ext cx="8545484" cy="1613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buNone/>
              <a:defRPr lang="en-CA" sz="1100" b="0" i="1" kern="0" baseline="0" dirty="0">
                <a:solidFill>
                  <a:srgbClr val="002060"/>
                </a:solidFill>
                <a:ea typeface="+mj-ea"/>
                <a:cs typeface="+mj-cs"/>
              </a:defRPr>
            </a:lvl1pPr>
          </a:lstStyle>
          <a:p>
            <a:pPr lvl="0" defTabSz="914608">
              <a:lnSpc>
                <a:spcPct val="100000"/>
              </a:lnSpc>
              <a:spcBef>
                <a:spcPct val="0"/>
              </a:spcBef>
            </a:pPr>
            <a:r>
              <a:rPr lang="en-US" sz="1100" i="1" kern="0"/>
              <a:t>Sub-title and Scenarios</a:t>
            </a:r>
            <a:endParaRPr lang="en-CA" sz="1100" i="1" kern="0"/>
          </a:p>
        </p:txBody>
      </p:sp>
      <p:sp>
        <p:nvSpPr>
          <p:cNvPr id="6" name="Content Placeholder 5"/>
          <p:cNvSpPr>
            <a:spLocks noGrp="1"/>
          </p:cNvSpPr>
          <p:nvPr>
            <p:ph sz="quarter" idx="14"/>
          </p:nvPr>
        </p:nvSpPr>
        <p:spPr>
          <a:xfrm>
            <a:off x="301624" y="1403538"/>
            <a:ext cx="8545484" cy="47167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180397" y="221482"/>
            <a:ext cx="8545484" cy="282388"/>
          </a:xfrm>
          <a:prstGeom prst="rect">
            <a:avLst/>
          </a:prstGeom>
        </p:spPr>
        <p:txBody>
          <a:bodyPr lIns="82058" tIns="41029" rIns="82058" bIns="41029"/>
          <a:lstStyle>
            <a:lvl1pPr>
              <a:defRPr sz="1400"/>
            </a:lvl1pPr>
          </a:lstStyle>
          <a:p>
            <a:endParaRPr lang="en-CA"/>
          </a:p>
        </p:txBody>
      </p:sp>
      <p:sp>
        <p:nvSpPr>
          <p:cNvPr id="10" name="Title Placeholder 1"/>
          <p:cNvSpPr txBox="1">
            <a:spLocks/>
          </p:cNvSpPr>
          <p:nvPr userDrawn="1"/>
        </p:nvSpPr>
        <p:spPr>
          <a:xfrm>
            <a:off x="301624" y="482019"/>
            <a:ext cx="8545484" cy="282388"/>
          </a:xfrm>
          <a:prstGeom prst="rect">
            <a:avLst/>
          </a:prstGeom>
        </p:spPr>
        <p:txBody>
          <a:bodyPr vert="horz" wrap="square" lIns="0" tIns="0" rIns="0" bIns="0" rtlCol="0" anchor="b">
            <a:noAutofit/>
          </a:bodyPr>
          <a:lstStyle>
            <a:lvl1pPr algn="l" defTabSz="1019175" rtl="0" eaLnBrk="1" fontAlgn="base" hangingPunct="1">
              <a:lnSpc>
                <a:spcPct val="100000"/>
              </a:lnSpc>
              <a:spcBef>
                <a:spcPct val="0"/>
              </a:spcBef>
              <a:spcAft>
                <a:spcPct val="0"/>
              </a:spcAft>
              <a:defRPr sz="2000" b="0">
                <a:solidFill>
                  <a:schemeClr val="accent2"/>
                </a:solidFill>
                <a:latin typeface="+mn-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r>
              <a:rPr lang="en-US" kern="0">
                <a:solidFill>
                  <a:srgbClr val="0079C1"/>
                </a:solidFill>
              </a:rPr>
              <a:t>Click to edit Master title style</a:t>
            </a:r>
            <a:endParaRPr lang="en-CA" kern="0">
              <a:solidFill>
                <a:srgbClr val="0079C1"/>
              </a:solidFill>
            </a:endParaRPr>
          </a:p>
        </p:txBody>
      </p:sp>
      <p:sp>
        <p:nvSpPr>
          <p:cNvPr id="11" name="Rectangle 10"/>
          <p:cNvSpPr/>
          <p:nvPr userDrawn="1"/>
        </p:nvSpPr>
        <p:spPr bwMode="auto">
          <a:xfrm>
            <a:off x="0" y="-467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2" name="Pentagon 11"/>
          <p:cNvSpPr/>
          <p:nvPr userDrawn="1"/>
        </p:nvSpPr>
        <p:spPr bwMode="auto">
          <a:xfrm rot="10800000">
            <a:off x="7860035" y="-6473"/>
            <a:ext cx="1292624" cy="842422"/>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4" name="Rectangle 13"/>
          <p:cNvSpPr/>
          <p:nvPr userDrawn="1"/>
        </p:nvSpPr>
        <p:spPr bwMode="auto">
          <a:xfrm>
            <a:off x="-8659" y="816264"/>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5" name="Chevron 14"/>
          <p:cNvSpPr/>
          <p:nvPr userDrawn="1"/>
        </p:nvSpPr>
        <p:spPr bwMode="auto">
          <a:xfrm rot="10800000">
            <a:off x="7576705"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pic>
        <p:nvPicPr>
          <p:cNvPr id="19" name="Picture 3"/>
          <p:cNvPicPr>
            <a:picLocks noChangeAspect="1" noChangeArrowheads="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2600"/>
                    </a14:imgEffect>
                    <a14:imgEffect>
                      <a14:saturation sat="0"/>
                    </a14:imgEffect>
                  </a14:imgLayer>
                </a14:imgProps>
              </a:ext>
              <a:ext uri="{28A0092B-C50C-407E-A947-70E740481C1C}">
                <a14:useLocalDpi xmlns:a14="http://schemas.microsoft.com/office/drawing/2010/main" val="0"/>
              </a:ext>
            </a:extLst>
          </a:blip>
          <a:srcRect r="16576"/>
          <a:stretch/>
        </p:blipFill>
        <p:spPr bwMode="auto">
          <a:xfrm>
            <a:off x="2931" y="925830"/>
            <a:ext cx="9141069" cy="5246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2" descr="Image result for lilis energy"/>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pic>
        <p:nvPicPr>
          <p:cNvPr id="18" name="Picture 4">
            <a:extLst>
              <a:ext uri="{FF2B5EF4-FFF2-40B4-BE49-F238E27FC236}">
                <a16:creationId xmlns:a16="http://schemas.microsoft.com/office/drawing/2014/main" id="{8748A85C-3818-40EF-A78B-9FB1D4C6133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7">
            <a:extLst>
              <a:ext uri="{FF2B5EF4-FFF2-40B4-BE49-F238E27FC236}">
                <a16:creationId xmlns:a16="http://schemas.microsoft.com/office/drawing/2014/main" id="{AE287E64-9264-4D43-9BD9-15F065AE389A}"/>
              </a:ext>
            </a:extLst>
          </p:cNvPr>
          <p:cNvSpPr txBox="1">
            <a:spLocks noChangeArrowheads="1"/>
          </p:cNvSpPr>
          <p:nvPr userDrawn="1"/>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a:solidFill>
                <a:srgbClr val="000000"/>
              </a:solidFill>
            </a:endParaRPr>
          </a:p>
        </p:txBody>
      </p:sp>
      <p:cxnSp>
        <p:nvCxnSpPr>
          <p:cNvPr id="21" name="Straight Connector 20">
            <a:extLst>
              <a:ext uri="{FF2B5EF4-FFF2-40B4-BE49-F238E27FC236}">
                <a16:creationId xmlns:a16="http://schemas.microsoft.com/office/drawing/2014/main" id="{EC17BDF5-B544-4836-BAA1-CE536CA2B16C}"/>
              </a:ext>
            </a:extLst>
          </p:cNvPr>
          <p:cNvCxnSpPr/>
          <p:nvPr userDrawn="1"/>
        </p:nvCxnSpPr>
        <p:spPr bwMode="auto">
          <a:xfrm>
            <a:off x="497445" y="6253689"/>
            <a:ext cx="0" cy="242047"/>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56779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301624" y="764868"/>
            <a:ext cx="8545484" cy="16136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buNone/>
              <a:defRPr lang="en-CA" sz="1100" b="0" i="1" kern="0" dirty="0">
                <a:solidFill>
                  <a:srgbClr val="002060"/>
                </a:solidFill>
                <a:ea typeface="+mj-ea"/>
                <a:cs typeface="+mj-cs"/>
              </a:defRPr>
            </a:lvl1pPr>
          </a:lstStyle>
          <a:p>
            <a:pPr lvl="0" defTabSz="914608">
              <a:lnSpc>
                <a:spcPct val="100000"/>
              </a:lnSpc>
              <a:spcBef>
                <a:spcPct val="0"/>
              </a:spcBef>
            </a:pPr>
            <a:r>
              <a:rPr lang="en-US" sz="1100" i="1" kern="0"/>
              <a:t>Sub-title and Scenarios</a:t>
            </a:r>
            <a:endParaRPr lang="en-CA" sz="1100" i="1" kern="0"/>
          </a:p>
        </p:txBody>
      </p:sp>
      <p:sp>
        <p:nvSpPr>
          <p:cNvPr id="2" name="Title 1"/>
          <p:cNvSpPr>
            <a:spLocks noGrp="1"/>
          </p:cNvSpPr>
          <p:nvPr>
            <p:ph type="title"/>
          </p:nvPr>
        </p:nvSpPr>
        <p:spPr>
          <a:xfrm>
            <a:off x="180397" y="238291"/>
            <a:ext cx="8545484" cy="282388"/>
          </a:xfrm>
          <a:prstGeom prst="rect">
            <a:avLst/>
          </a:prstGeom>
        </p:spPr>
        <p:txBody>
          <a:bodyPr lIns="82058" tIns="41029" rIns="82058" bIns="41029"/>
          <a:lstStyle>
            <a:lvl1pPr>
              <a:defRPr sz="1300"/>
            </a:lvl1pPr>
          </a:lstStyle>
          <a:p>
            <a:r>
              <a:rPr lang="en-US"/>
              <a:t>Click to edit Master title style</a:t>
            </a:r>
            <a:endParaRPr lang="en-CA"/>
          </a:p>
        </p:txBody>
      </p:sp>
      <p:sp>
        <p:nvSpPr>
          <p:cNvPr id="6" name="Title Placeholder 1"/>
          <p:cNvSpPr txBox="1">
            <a:spLocks/>
          </p:cNvSpPr>
          <p:nvPr userDrawn="1"/>
        </p:nvSpPr>
        <p:spPr>
          <a:xfrm>
            <a:off x="301624" y="482019"/>
            <a:ext cx="8545484" cy="282388"/>
          </a:xfrm>
          <a:prstGeom prst="rect">
            <a:avLst/>
          </a:prstGeom>
        </p:spPr>
        <p:txBody>
          <a:bodyPr vert="horz" wrap="square" lIns="0" tIns="0" rIns="0" bIns="0" rtlCol="0" anchor="b">
            <a:noAutofit/>
          </a:bodyPr>
          <a:lstStyle>
            <a:lvl1pPr algn="l" defTabSz="1019175" rtl="0" eaLnBrk="1" fontAlgn="base" hangingPunct="1">
              <a:lnSpc>
                <a:spcPct val="100000"/>
              </a:lnSpc>
              <a:spcBef>
                <a:spcPct val="0"/>
              </a:spcBef>
              <a:spcAft>
                <a:spcPct val="0"/>
              </a:spcAft>
              <a:defRPr sz="2000" b="0">
                <a:solidFill>
                  <a:schemeClr val="accent2"/>
                </a:solidFill>
                <a:latin typeface="+mn-lt"/>
                <a:ea typeface="+mj-ea"/>
                <a:cs typeface="+mj-cs"/>
              </a:defRPr>
            </a:lvl1pPr>
            <a:lvl2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2pPr>
            <a:lvl3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3pPr>
            <a:lvl4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4pPr>
            <a:lvl5pPr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5pPr>
            <a:lvl6pPr marL="4572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6pPr>
            <a:lvl7pPr marL="9144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7pPr>
            <a:lvl8pPr marL="13716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8pPr>
            <a:lvl9pPr marL="1828800" algn="l" defTabSz="1019175" rtl="0" eaLnBrk="1" fontAlgn="base" hangingPunct="1">
              <a:lnSpc>
                <a:spcPts val="2788"/>
              </a:lnSpc>
              <a:spcBef>
                <a:spcPct val="0"/>
              </a:spcBef>
              <a:spcAft>
                <a:spcPct val="0"/>
              </a:spcAft>
              <a:defRPr sz="2400">
                <a:solidFill>
                  <a:srgbClr val="FFFFFF"/>
                </a:solidFill>
                <a:latin typeface="Dax-Medium" pitchFamily="34" charset="0"/>
                <a:ea typeface="LF_Kai" pitchFamily="2" charset="-122"/>
              </a:defRPr>
            </a:lvl9pPr>
          </a:lstStyle>
          <a:p>
            <a:r>
              <a:rPr lang="en-US" kern="0">
                <a:solidFill>
                  <a:srgbClr val="0079C1"/>
                </a:solidFill>
              </a:rPr>
              <a:t>Click to edit Master title style</a:t>
            </a:r>
            <a:endParaRPr lang="en-CA" kern="0">
              <a:solidFill>
                <a:srgbClr val="0079C1"/>
              </a:solidFill>
            </a:endParaRPr>
          </a:p>
        </p:txBody>
      </p:sp>
      <p:sp>
        <p:nvSpPr>
          <p:cNvPr id="7" name="Rectangle 6"/>
          <p:cNvSpPr/>
          <p:nvPr userDrawn="1"/>
        </p:nvSpPr>
        <p:spPr bwMode="auto">
          <a:xfrm>
            <a:off x="0" y="-4675"/>
            <a:ext cx="9144000" cy="930506"/>
          </a:xfrm>
          <a:prstGeom prst="rect">
            <a:avLst/>
          </a:prstGeom>
          <a:solidFill>
            <a:srgbClr val="002060"/>
          </a:solidFill>
          <a:ln w="9525" cap="flat" cmpd="sng" algn="ctr">
            <a:solidFill>
              <a:schemeClr val="accent1"/>
            </a:solid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8" name="Pentagon 7"/>
          <p:cNvSpPr/>
          <p:nvPr userDrawn="1"/>
        </p:nvSpPr>
        <p:spPr bwMode="auto">
          <a:xfrm rot="10800000">
            <a:off x="7860035" y="-4675"/>
            <a:ext cx="1292624" cy="840624"/>
          </a:xfrm>
          <a:prstGeom prst="homePlate">
            <a:avLst>
              <a:gd name="adj" fmla="val 24998"/>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1" name="Rectangle 10"/>
          <p:cNvSpPr/>
          <p:nvPr userDrawn="1"/>
        </p:nvSpPr>
        <p:spPr bwMode="auto">
          <a:xfrm>
            <a:off x="-8659" y="816264"/>
            <a:ext cx="9144000" cy="67514"/>
          </a:xfrm>
          <a:prstGeom prst="rect">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sp>
        <p:nvSpPr>
          <p:cNvPr id="13" name="Chevron 12"/>
          <p:cNvSpPr/>
          <p:nvPr userDrawn="1"/>
        </p:nvSpPr>
        <p:spPr bwMode="auto">
          <a:xfrm rot="10800000">
            <a:off x="7576705" y="-4675"/>
            <a:ext cx="389659" cy="842421"/>
          </a:xfrm>
          <a:prstGeom prst="chevron">
            <a:avLst/>
          </a:prstGeom>
          <a:solidFill>
            <a:schemeClr val="bg1"/>
          </a:solidFill>
          <a:ln w="9525" cap="flat" cmpd="sng" algn="ctr">
            <a:noFill/>
            <a:prstDash val="solid"/>
            <a:round/>
            <a:headEnd type="none" w="med" len="med"/>
            <a:tailEnd type="none" w="med" len="med"/>
          </a:ln>
          <a:effectLst/>
        </p:spPr>
        <p:txBody>
          <a:bodyPr vert="horz" wrap="square" lIns="82058" tIns="41029" rIns="82058" bIns="41029" numCol="1" rtlCol="0" anchor="t" anchorCtr="0" compatLnSpc="1">
            <a:prstTxWarp prst="textNoShape">
              <a:avLst/>
            </a:prstTxWarp>
          </a:bodyPr>
          <a:lstStyle/>
          <a:p>
            <a:pPr algn="ctr" defTabSz="970168" fontAlgn="base">
              <a:spcBef>
                <a:spcPct val="0"/>
              </a:spcBef>
              <a:spcAft>
                <a:spcPct val="0"/>
              </a:spcAft>
            </a:pPr>
            <a:endParaRPr lang="en-US" sz="1100">
              <a:solidFill>
                <a:srgbClr val="000000"/>
              </a:solidFill>
            </a:endParaRPr>
          </a:p>
        </p:txBody>
      </p:sp>
      <p:pic>
        <p:nvPicPr>
          <p:cNvPr id="17" name="Picture 4">
            <a:extLst>
              <a:ext uri="{FF2B5EF4-FFF2-40B4-BE49-F238E27FC236}">
                <a16:creationId xmlns:a16="http://schemas.microsoft.com/office/drawing/2014/main" id="{4C316484-E49C-49B9-9962-FAA183AE403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DCFC6B45-8A5D-4C3D-A0DF-40E56A53EE06}"/>
              </a:ext>
            </a:extLst>
          </p:cNvPr>
          <p:cNvSpPr txBox="1">
            <a:spLocks noChangeArrowheads="1"/>
          </p:cNvSpPr>
          <p:nvPr userDrawn="1"/>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a:solidFill>
                <a:srgbClr val="000000"/>
              </a:solidFill>
            </a:endParaRPr>
          </a:p>
        </p:txBody>
      </p:sp>
      <p:cxnSp>
        <p:nvCxnSpPr>
          <p:cNvPr id="19" name="Straight Connector 18">
            <a:extLst>
              <a:ext uri="{FF2B5EF4-FFF2-40B4-BE49-F238E27FC236}">
                <a16:creationId xmlns:a16="http://schemas.microsoft.com/office/drawing/2014/main" id="{87C6ED65-D34E-41F9-A4B0-054B39ADE73F}"/>
              </a:ext>
            </a:extLst>
          </p:cNvPr>
          <p:cNvCxnSpPr/>
          <p:nvPr userDrawn="1"/>
        </p:nvCxnSpPr>
        <p:spPr bwMode="auto">
          <a:xfrm>
            <a:off x="497445" y="6253689"/>
            <a:ext cx="0" cy="242047"/>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37754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image" Target="../media/image1.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theme" Target="../theme/theme10.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11.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heme" Target="../theme/theme12.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1.xml"/><Relationship Id="rId7" Type="http://schemas.openxmlformats.org/officeDocument/2006/relationships/theme" Target="../theme/theme13.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 Id="rId9"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5" Type="http://schemas.openxmlformats.org/officeDocument/2006/relationships/image" Target="../media/image1.png"/><Relationship Id="rId4"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4.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2.xml"/><Relationship Id="rId7" Type="http://schemas.openxmlformats.org/officeDocument/2006/relationships/theme" Target="../theme/theme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1.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8.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2340" name="Line 20"/>
          <p:cNvSpPr>
            <a:spLocks noChangeShapeType="1"/>
          </p:cNvSpPr>
          <p:nvPr/>
        </p:nvSpPr>
        <p:spPr bwMode="auto">
          <a:xfrm flipH="1">
            <a:off x="297295" y="6198254"/>
            <a:ext cx="8541905" cy="0"/>
          </a:xfrm>
          <a:prstGeom prst="line">
            <a:avLst/>
          </a:prstGeom>
          <a:noFill/>
          <a:ln w="9525">
            <a:solidFill>
              <a:srgbClr val="002060"/>
            </a:solidFill>
            <a:round/>
            <a:headEnd/>
            <a:tailEnd/>
          </a:ln>
          <a:effectLst/>
        </p:spPr>
        <p:txBody>
          <a:bodyPr wrap="none" lIns="0" tIns="33711" rIns="0" bIns="33711" anchor="ctr"/>
          <a:lstStyle/>
          <a:p>
            <a:pPr>
              <a:defRPr/>
            </a:pPr>
            <a:endParaRPr lang="en-CA" sz="1191">
              <a:ea typeface="+mn-ea"/>
            </a:endParaRPr>
          </a:p>
        </p:txBody>
      </p:sp>
      <p:sp>
        <p:nvSpPr>
          <p:cNvPr id="1031" name="Rectangle 24"/>
          <p:cNvSpPr>
            <a:spLocks noGrp="1" noChangeArrowheads="1"/>
          </p:cNvSpPr>
          <p:nvPr>
            <p:ph type="body" idx="1"/>
          </p:nvPr>
        </p:nvSpPr>
        <p:spPr bwMode="gray">
          <a:xfrm>
            <a:off x="301624" y="929690"/>
            <a:ext cx="8545484" cy="471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CA"/>
              <a:t>Bullet one</a:t>
            </a:r>
          </a:p>
          <a:p>
            <a:pPr lvl="1"/>
            <a:r>
              <a:rPr lang="en-CA"/>
              <a:t>Bullet two</a:t>
            </a:r>
          </a:p>
          <a:p>
            <a:pPr lvl="2"/>
            <a:r>
              <a:rPr lang="en-CA"/>
              <a:t>Bullet three</a:t>
            </a:r>
          </a:p>
          <a:p>
            <a:pPr lvl="3"/>
            <a:r>
              <a:rPr lang="en-CA"/>
              <a:t>Bullet four</a:t>
            </a:r>
          </a:p>
          <a:p>
            <a:pPr lvl="4"/>
            <a:r>
              <a:rPr lang="en-CA"/>
              <a:t>Bullet five</a:t>
            </a:r>
          </a:p>
        </p:txBody>
      </p:sp>
      <p:pic>
        <p:nvPicPr>
          <p:cNvPr id="9" name="Picture 4">
            <a:extLst>
              <a:ext uri="{FF2B5EF4-FFF2-40B4-BE49-F238E27FC236}">
                <a16:creationId xmlns:a16="http://schemas.microsoft.com/office/drawing/2014/main" id="{481644C0-A8C3-42CD-A04E-15D9B2E7C808}"/>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4">
            <a:extLst>
              <a:ext uri="{FF2B5EF4-FFF2-40B4-BE49-F238E27FC236}">
                <a16:creationId xmlns:a16="http://schemas.microsoft.com/office/drawing/2014/main" id="{2B24E22D-05CB-4FF5-99B4-1523E2A9FB67}"/>
              </a:ext>
            </a:extLst>
          </p:cNvPr>
          <p:cNvSpPr>
            <a:spLocks noGrp="1"/>
          </p:cNvSpPr>
          <p:nvPr>
            <p:ph type="ftr" sz="quarter" idx="3"/>
          </p:nvPr>
        </p:nvSpPr>
        <p:spPr>
          <a:xfrm>
            <a:off x="584489" y="6208195"/>
            <a:ext cx="5818909" cy="365592"/>
          </a:xfrm>
          <a:prstGeom prst="rect">
            <a:avLst/>
          </a:prstGeom>
        </p:spPr>
        <p:txBody>
          <a:bodyPr vert="horz" lIns="0" tIns="41029" rIns="0" bIns="41029" rtlCol="0" anchor="t"/>
          <a:lstStyle>
            <a:lvl1pPr algn="l">
              <a:defRPr sz="600">
                <a:solidFill>
                  <a:schemeClr val="tx1"/>
                </a:solidFill>
              </a:defRPr>
            </a:lvl1pPr>
          </a:lstStyle>
          <a:p>
            <a:pPr fontAlgn="base">
              <a:spcBef>
                <a:spcPct val="0"/>
              </a:spcBef>
              <a:spcAft>
                <a:spcPct val="0"/>
              </a:spcAft>
            </a:pPr>
            <a:endParaRPr lang="en-CA">
              <a:solidFill>
                <a:srgbClr val="000000"/>
              </a:solidFill>
            </a:endParaRPr>
          </a:p>
        </p:txBody>
      </p:sp>
      <p:sp>
        <p:nvSpPr>
          <p:cNvPr id="16" name="Rectangle 17">
            <a:extLst>
              <a:ext uri="{FF2B5EF4-FFF2-40B4-BE49-F238E27FC236}">
                <a16:creationId xmlns:a16="http://schemas.microsoft.com/office/drawing/2014/main" id="{A515C616-9169-4075-A19C-7017FC2CF20D}"/>
              </a:ext>
            </a:extLst>
          </p:cNvPr>
          <p:cNvSpPr txBox="1">
            <a:spLocks noChangeArrowheads="1"/>
          </p:cNvSpPr>
          <p:nvPr userDrawn="1"/>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a:solidFill>
                <a:srgbClr val="000000"/>
              </a:solidFill>
            </a:endParaRPr>
          </a:p>
        </p:txBody>
      </p:sp>
      <p:cxnSp>
        <p:nvCxnSpPr>
          <p:cNvPr id="17" name="Straight Connector 16">
            <a:extLst>
              <a:ext uri="{FF2B5EF4-FFF2-40B4-BE49-F238E27FC236}">
                <a16:creationId xmlns:a16="http://schemas.microsoft.com/office/drawing/2014/main" id="{CE03A39B-B15D-4943-BB44-BF8D869F75A2}"/>
              </a:ext>
            </a:extLst>
          </p:cNvPr>
          <p:cNvCxnSpPr/>
          <p:nvPr userDrawn="1"/>
        </p:nvCxnSpPr>
        <p:spPr bwMode="auto">
          <a:xfrm>
            <a:off x="497445" y="6253689"/>
            <a:ext cx="0" cy="242047"/>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29919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716" r:id="rId5"/>
  </p:sldLayoutIdLst>
  <p:hf sldNum="0" hdr="0" dt="0"/>
  <p:txStyles>
    <p:titleStyle>
      <a:lvl1pPr algn="l" defTabSz="674490" rtl="0" eaLnBrk="1" fontAlgn="base" hangingPunct="1">
        <a:lnSpc>
          <a:spcPct val="100000"/>
        </a:lnSpc>
        <a:spcBef>
          <a:spcPct val="0"/>
        </a:spcBef>
        <a:spcAft>
          <a:spcPct val="0"/>
        </a:spcAft>
        <a:defRPr sz="1324" b="0">
          <a:solidFill>
            <a:schemeClr val="accent2"/>
          </a:solidFill>
          <a:latin typeface="+mn-lt"/>
          <a:ea typeface="+mj-ea"/>
          <a:cs typeface="+mj-cs"/>
        </a:defRPr>
      </a:lvl1pPr>
      <a:lvl2pPr algn="l" defTabSz="674490" rtl="0" eaLnBrk="1" fontAlgn="base" hangingPunct="1">
        <a:lnSpc>
          <a:spcPts val="1845"/>
        </a:lnSpc>
        <a:spcBef>
          <a:spcPct val="0"/>
        </a:spcBef>
        <a:spcAft>
          <a:spcPct val="0"/>
        </a:spcAft>
        <a:defRPr sz="1589">
          <a:solidFill>
            <a:srgbClr val="FFFFFF"/>
          </a:solidFill>
          <a:latin typeface="Dax-Medium" pitchFamily="34" charset="0"/>
          <a:ea typeface="LF_Kai" pitchFamily="2" charset="-122"/>
        </a:defRPr>
      </a:lvl2pPr>
      <a:lvl3pPr algn="l" defTabSz="674490" rtl="0" eaLnBrk="1" fontAlgn="base" hangingPunct="1">
        <a:lnSpc>
          <a:spcPts val="1845"/>
        </a:lnSpc>
        <a:spcBef>
          <a:spcPct val="0"/>
        </a:spcBef>
        <a:spcAft>
          <a:spcPct val="0"/>
        </a:spcAft>
        <a:defRPr sz="1589">
          <a:solidFill>
            <a:srgbClr val="FFFFFF"/>
          </a:solidFill>
          <a:latin typeface="Dax-Medium" pitchFamily="34" charset="0"/>
          <a:ea typeface="LF_Kai" pitchFamily="2" charset="-122"/>
        </a:defRPr>
      </a:lvl3pPr>
      <a:lvl4pPr algn="l" defTabSz="674490" rtl="0" eaLnBrk="1" fontAlgn="base" hangingPunct="1">
        <a:lnSpc>
          <a:spcPts val="1845"/>
        </a:lnSpc>
        <a:spcBef>
          <a:spcPct val="0"/>
        </a:spcBef>
        <a:spcAft>
          <a:spcPct val="0"/>
        </a:spcAft>
        <a:defRPr sz="1589">
          <a:solidFill>
            <a:srgbClr val="FFFFFF"/>
          </a:solidFill>
          <a:latin typeface="Dax-Medium" pitchFamily="34" charset="0"/>
          <a:ea typeface="LF_Kai" pitchFamily="2" charset="-122"/>
        </a:defRPr>
      </a:lvl4pPr>
      <a:lvl5pPr algn="l" defTabSz="674490" rtl="0" eaLnBrk="1" fontAlgn="base" hangingPunct="1">
        <a:lnSpc>
          <a:spcPts val="1845"/>
        </a:lnSpc>
        <a:spcBef>
          <a:spcPct val="0"/>
        </a:spcBef>
        <a:spcAft>
          <a:spcPct val="0"/>
        </a:spcAft>
        <a:defRPr sz="1589">
          <a:solidFill>
            <a:srgbClr val="FFFFFF"/>
          </a:solidFill>
          <a:latin typeface="Dax-Medium" pitchFamily="34" charset="0"/>
          <a:ea typeface="LF_Kai" pitchFamily="2" charset="-122"/>
        </a:defRPr>
      </a:lvl5pPr>
      <a:lvl6pPr marL="302575" algn="l" defTabSz="674490" rtl="0" eaLnBrk="1" fontAlgn="base" hangingPunct="1">
        <a:lnSpc>
          <a:spcPts val="1845"/>
        </a:lnSpc>
        <a:spcBef>
          <a:spcPct val="0"/>
        </a:spcBef>
        <a:spcAft>
          <a:spcPct val="0"/>
        </a:spcAft>
        <a:defRPr sz="1589">
          <a:solidFill>
            <a:srgbClr val="FFFFFF"/>
          </a:solidFill>
          <a:latin typeface="Dax-Medium" pitchFamily="34" charset="0"/>
          <a:ea typeface="LF_Kai" pitchFamily="2" charset="-122"/>
        </a:defRPr>
      </a:lvl6pPr>
      <a:lvl7pPr marL="605150" algn="l" defTabSz="674490" rtl="0" eaLnBrk="1" fontAlgn="base" hangingPunct="1">
        <a:lnSpc>
          <a:spcPts val="1845"/>
        </a:lnSpc>
        <a:spcBef>
          <a:spcPct val="0"/>
        </a:spcBef>
        <a:spcAft>
          <a:spcPct val="0"/>
        </a:spcAft>
        <a:defRPr sz="1589">
          <a:solidFill>
            <a:srgbClr val="FFFFFF"/>
          </a:solidFill>
          <a:latin typeface="Dax-Medium" pitchFamily="34" charset="0"/>
          <a:ea typeface="LF_Kai" pitchFamily="2" charset="-122"/>
        </a:defRPr>
      </a:lvl7pPr>
      <a:lvl8pPr marL="907725" algn="l" defTabSz="674490" rtl="0" eaLnBrk="1" fontAlgn="base" hangingPunct="1">
        <a:lnSpc>
          <a:spcPts val="1845"/>
        </a:lnSpc>
        <a:spcBef>
          <a:spcPct val="0"/>
        </a:spcBef>
        <a:spcAft>
          <a:spcPct val="0"/>
        </a:spcAft>
        <a:defRPr sz="1589">
          <a:solidFill>
            <a:srgbClr val="FFFFFF"/>
          </a:solidFill>
          <a:latin typeface="Dax-Medium" pitchFamily="34" charset="0"/>
          <a:ea typeface="LF_Kai" pitchFamily="2" charset="-122"/>
        </a:defRPr>
      </a:lvl8pPr>
      <a:lvl9pPr marL="1210300" algn="l" defTabSz="674490" rtl="0" eaLnBrk="1" fontAlgn="base" hangingPunct="1">
        <a:lnSpc>
          <a:spcPts val="1845"/>
        </a:lnSpc>
        <a:spcBef>
          <a:spcPct val="0"/>
        </a:spcBef>
        <a:spcAft>
          <a:spcPct val="0"/>
        </a:spcAft>
        <a:defRPr sz="1589">
          <a:solidFill>
            <a:srgbClr val="FFFFFF"/>
          </a:solidFill>
          <a:latin typeface="Dax-Medium" pitchFamily="34" charset="0"/>
          <a:ea typeface="LF_Kai" pitchFamily="2" charset="-122"/>
        </a:defRPr>
      </a:lvl9pPr>
    </p:titleStyle>
    <p:bodyStyle>
      <a:lvl1pPr marL="153389" indent="-153389" algn="l" defTabSz="590441" rtl="0" eaLnBrk="1" fontAlgn="base" hangingPunct="1">
        <a:spcBef>
          <a:spcPts val="596"/>
        </a:spcBef>
        <a:spcAft>
          <a:spcPct val="0"/>
        </a:spcAft>
        <a:buClr>
          <a:schemeClr val="accent2"/>
        </a:buClr>
        <a:buSzPct val="70000"/>
        <a:buFont typeface="Wingdings" pitchFamily="2" charset="2"/>
        <a:buChar char="l"/>
        <a:defRPr sz="794">
          <a:solidFill>
            <a:schemeClr val="tx1"/>
          </a:solidFill>
          <a:latin typeface="+mn-lt"/>
          <a:ea typeface="+mn-ea"/>
          <a:cs typeface="+mn-cs"/>
        </a:defRPr>
      </a:lvl1pPr>
      <a:lvl2pPr marL="302575" indent="-151288" algn="l" defTabSz="590441" rtl="0" eaLnBrk="1" fontAlgn="base" hangingPunct="1">
        <a:spcBef>
          <a:spcPts val="199"/>
        </a:spcBef>
        <a:spcAft>
          <a:spcPct val="0"/>
        </a:spcAft>
        <a:buClr>
          <a:schemeClr val="accent1"/>
        </a:buClr>
        <a:buSzPct val="70000"/>
        <a:buFont typeface="Wingdings" pitchFamily="2" charset="2"/>
        <a:buChar char="n"/>
        <a:defRPr sz="794">
          <a:solidFill>
            <a:schemeClr val="tx1"/>
          </a:solidFill>
          <a:latin typeface="+mn-lt"/>
          <a:ea typeface="+mn-ea"/>
        </a:defRPr>
      </a:lvl2pPr>
      <a:lvl3pPr marL="451761" indent="-151288" algn="l" defTabSz="590441" rtl="0" eaLnBrk="1" fontAlgn="base" hangingPunct="1">
        <a:spcBef>
          <a:spcPts val="199"/>
        </a:spcBef>
        <a:spcAft>
          <a:spcPct val="0"/>
        </a:spcAft>
        <a:buClr>
          <a:schemeClr val="accent1"/>
        </a:buClr>
        <a:buFont typeface="Arial" charset="0"/>
        <a:buChar char="–"/>
        <a:defRPr sz="794">
          <a:solidFill>
            <a:schemeClr val="tx1"/>
          </a:solidFill>
          <a:latin typeface="+mn-lt"/>
          <a:ea typeface="+mn-ea"/>
        </a:defRPr>
      </a:lvl3pPr>
      <a:lvl4pPr marL="605150" indent="-151288" algn="l" defTabSz="590441" rtl="0" eaLnBrk="1" fontAlgn="base" hangingPunct="1">
        <a:spcBef>
          <a:spcPts val="199"/>
        </a:spcBef>
        <a:spcAft>
          <a:spcPct val="0"/>
        </a:spcAft>
        <a:buClr>
          <a:schemeClr val="accent1"/>
        </a:buClr>
        <a:buFont typeface="Wingdings" pitchFamily="2" charset="2"/>
        <a:buChar char="w"/>
        <a:defRPr sz="794">
          <a:solidFill>
            <a:schemeClr val="tx1"/>
          </a:solidFill>
          <a:latin typeface="+mn-lt"/>
          <a:ea typeface="+mn-ea"/>
        </a:defRPr>
      </a:lvl4pPr>
      <a:lvl5pPr marL="758539" indent="-151288" algn="l" defTabSz="590441" rtl="0" eaLnBrk="1" fontAlgn="base" hangingPunct="1">
        <a:spcBef>
          <a:spcPts val="199"/>
        </a:spcBef>
        <a:spcAft>
          <a:spcPct val="0"/>
        </a:spcAft>
        <a:buClr>
          <a:schemeClr val="accent1"/>
        </a:buClr>
        <a:buFont typeface="Arial" charset="0"/>
        <a:buChar char="&gt;"/>
        <a:defRPr sz="794">
          <a:solidFill>
            <a:schemeClr val="tx1"/>
          </a:solidFill>
          <a:latin typeface="+mn-lt"/>
          <a:ea typeface="+mn-ea"/>
        </a:defRPr>
      </a:lvl5pPr>
      <a:lvl6pPr marL="1061114" indent="-160743" algn="l" defTabSz="590441" rtl="0" eaLnBrk="1" fontAlgn="base" hangingPunct="1">
        <a:spcBef>
          <a:spcPct val="25000"/>
        </a:spcBef>
        <a:spcAft>
          <a:spcPct val="0"/>
        </a:spcAft>
        <a:buClr>
          <a:srgbClr val="83AED1"/>
        </a:buClr>
        <a:buFont typeface="Arial" charset="0"/>
        <a:buChar char="&gt;"/>
        <a:defRPr sz="794">
          <a:solidFill>
            <a:schemeClr val="tx1"/>
          </a:solidFill>
          <a:latin typeface="+mn-lt"/>
          <a:ea typeface="+mn-ea"/>
        </a:defRPr>
      </a:lvl6pPr>
      <a:lvl7pPr marL="1363688" indent="-160743" algn="l" defTabSz="590441" rtl="0" eaLnBrk="1" fontAlgn="base" hangingPunct="1">
        <a:spcBef>
          <a:spcPct val="25000"/>
        </a:spcBef>
        <a:spcAft>
          <a:spcPct val="0"/>
        </a:spcAft>
        <a:buClr>
          <a:srgbClr val="83AED1"/>
        </a:buClr>
        <a:buFont typeface="Arial" charset="0"/>
        <a:buChar char="&gt;"/>
        <a:defRPr sz="794">
          <a:solidFill>
            <a:schemeClr val="tx1"/>
          </a:solidFill>
          <a:latin typeface="+mn-lt"/>
          <a:ea typeface="+mn-ea"/>
        </a:defRPr>
      </a:lvl7pPr>
      <a:lvl8pPr marL="1666264" indent="-160743" algn="l" defTabSz="590441" rtl="0" eaLnBrk="1" fontAlgn="base" hangingPunct="1">
        <a:spcBef>
          <a:spcPct val="25000"/>
        </a:spcBef>
        <a:spcAft>
          <a:spcPct val="0"/>
        </a:spcAft>
        <a:buClr>
          <a:srgbClr val="83AED1"/>
        </a:buClr>
        <a:buFont typeface="Arial" charset="0"/>
        <a:buChar char="&gt;"/>
        <a:defRPr sz="794">
          <a:solidFill>
            <a:schemeClr val="tx1"/>
          </a:solidFill>
          <a:latin typeface="+mn-lt"/>
          <a:ea typeface="+mn-ea"/>
        </a:defRPr>
      </a:lvl8pPr>
      <a:lvl9pPr marL="1968839" indent="-160743" algn="l" defTabSz="590441" rtl="0" eaLnBrk="1" fontAlgn="base" hangingPunct="1">
        <a:spcBef>
          <a:spcPct val="25000"/>
        </a:spcBef>
        <a:spcAft>
          <a:spcPct val="0"/>
        </a:spcAft>
        <a:buClr>
          <a:srgbClr val="83AED1"/>
        </a:buClr>
        <a:buFont typeface="Arial" charset="0"/>
        <a:buChar char="&gt;"/>
        <a:defRPr sz="794">
          <a:solidFill>
            <a:schemeClr val="tx1"/>
          </a:solidFill>
          <a:latin typeface="+mn-lt"/>
          <a:ea typeface="+mn-ea"/>
        </a:defRPr>
      </a:lvl9pPr>
    </p:bodyStyle>
    <p:otherStyle>
      <a:defPPr>
        <a:defRPr lang="en-US"/>
      </a:defPPr>
      <a:lvl1pPr marL="0" algn="l" defTabSz="605150" rtl="0" eaLnBrk="1" latinLnBrk="0" hangingPunct="1">
        <a:defRPr sz="1191" kern="1200">
          <a:solidFill>
            <a:schemeClr val="tx1"/>
          </a:solidFill>
          <a:latin typeface="+mn-lt"/>
          <a:ea typeface="+mn-ea"/>
          <a:cs typeface="+mn-cs"/>
        </a:defRPr>
      </a:lvl1pPr>
      <a:lvl2pPr marL="302575" algn="l" defTabSz="605150" rtl="0" eaLnBrk="1" latinLnBrk="0" hangingPunct="1">
        <a:defRPr sz="1191" kern="1200">
          <a:solidFill>
            <a:schemeClr val="tx1"/>
          </a:solidFill>
          <a:latin typeface="+mn-lt"/>
          <a:ea typeface="+mn-ea"/>
          <a:cs typeface="+mn-cs"/>
        </a:defRPr>
      </a:lvl2pPr>
      <a:lvl3pPr marL="605150" algn="l" defTabSz="605150" rtl="0" eaLnBrk="1" latinLnBrk="0" hangingPunct="1">
        <a:defRPr sz="1191" kern="1200">
          <a:solidFill>
            <a:schemeClr val="tx1"/>
          </a:solidFill>
          <a:latin typeface="+mn-lt"/>
          <a:ea typeface="+mn-ea"/>
          <a:cs typeface="+mn-cs"/>
        </a:defRPr>
      </a:lvl3pPr>
      <a:lvl4pPr marL="907725" algn="l" defTabSz="605150" rtl="0" eaLnBrk="1" latinLnBrk="0" hangingPunct="1">
        <a:defRPr sz="1191" kern="1200">
          <a:solidFill>
            <a:schemeClr val="tx1"/>
          </a:solidFill>
          <a:latin typeface="+mn-lt"/>
          <a:ea typeface="+mn-ea"/>
          <a:cs typeface="+mn-cs"/>
        </a:defRPr>
      </a:lvl4pPr>
      <a:lvl5pPr marL="1210300" algn="l" defTabSz="605150" rtl="0" eaLnBrk="1" latinLnBrk="0" hangingPunct="1">
        <a:defRPr sz="1191" kern="1200">
          <a:solidFill>
            <a:schemeClr val="tx1"/>
          </a:solidFill>
          <a:latin typeface="+mn-lt"/>
          <a:ea typeface="+mn-ea"/>
          <a:cs typeface="+mn-cs"/>
        </a:defRPr>
      </a:lvl5pPr>
      <a:lvl6pPr marL="1512875" algn="l" defTabSz="605150" rtl="0" eaLnBrk="1" latinLnBrk="0" hangingPunct="1">
        <a:defRPr sz="1191" kern="1200">
          <a:solidFill>
            <a:schemeClr val="tx1"/>
          </a:solidFill>
          <a:latin typeface="+mn-lt"/>
          <a:ea typeface="+mn-ea"/>
          <a:cs typeface="+mn-cs"/>
        </a:defRPr>
      </a:lvl6pPr>
      <a:lvl7pPr marL="1815450" algn="l" defTabSz="605150" rtl="0" eaLnBrk="1" latinLnBrk="0" hangingPunct="1">
        <a:defRPr sz="1191" kern="1200">
          <a:solidFill>
            <a:schemeClr val="tx1"/>
          </a:solidFill>
          <a:latin typeface="+mn-lt"/>
          <a:ea typeface="+mn-ea"/>
          <a:cs typeface="+mn-cs"/>
        </a:defRPr>
      </a:lvl7pPr>
      <a:lvl8pPr marL="2118025" algn="l" defTabSz="605150" rtl="0" eaLnBrk="1" latinLnBrk="0" hangingPunct="1">
        <a:defRPr sz="1191" kern="1200">
          <a:solidFill>
            <a:schemeClr val="tx1"/>
          </a:solidFill>
          <a:latin typeface="+mn-lt"/>
          <a:ea typeface="+mn-ea"/>
          <a:cs typeface="+mn-cs"/>
        </a:defRPr>
      </a:lvl8pPr>
      <a:lvl9pPr marL="2420600" algn="l" defTabSz="605150" rtl="0" eaLnBrk="1" latinLnBrk="0" hangingPunct="1">
        <a:defRPr sz="1191"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2340" name="Line 20"/>
          <p:cNvSpPr>
            <a:spLocks noChangeShapeType="1"/>
          </p:cNvSpPr>
          <p:nvPr/>
        </p:nvSpPr>
        <p:spPr bwMode="auto">
          <a:xfrm flipH="1">
            <a:off x="297295" y="6198254"/>
            <a:ext cx="8547966" cy="0"/>
          </a:xfrm>
          <a:prstGeom prst="line">
            <a:avLst/>
          </a:prstGeom>
          <a:noFill/>
          <a:ln w="9525">
            <a:solidFill>
              <a:srgbClr val="002060"/>
            </a:solidFill>
            <a:round/>
            <a:headEnd/>
            <a:tailEnd/>
          </a:ln>
          <a:effectLst/>
        </p:spPr>
        <p:txBody>
          <a:bodyPr wrap="none" lIns="0" tIns="45714" rIns="0" bIns="45714" anchor="ctr"/>
          <a:lstStyle/>
          <a:p>
            <a:pPr algn="ctr" fontAlgn="base">
              <a:spcBef>
                <a:spcPct val="0"/>
              </a:spcBef>
              <a:spcAft>
                <a:spcPct val="0"/>
              </a:spcAft>
              <a:defRPr/>
            </a:pPr>
            <a:endParaRPr lang="en-CA" sz="1100" dirty="0">
              <a:solidFill>
                <a:srgbClr val="000000"/>
              </a:solidFill>
            </a:endParaRPr>
          </a:p>
        </p:txBody>
      </p:sp>
      <p:sp>
        <p:nvSpPr>
          <p:cNvPr id="1031" name="Rectangle 24"/>
          <p:cNvSpPr>
            <a:spLocks noGrp="1" noChangeArrowheads="1"/>
          </p:cNvSpPr>
          <p:nvPr>
            <p:ph type="body" idx="1"/>
          </p:nvPr>
        </p:nvSpPr>
        <p:spPr bwMode="gray">
          <a:xfrm>
            <a:off x="301624" y="929688"/>
            <a:ext cx="8545484" cy="471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1029" rIns="0" bIns="41029" numCol="1" anchor="t" anchorCtr="0" compatLnSpc="1">
            <a:prstTxWarp prst="textNoShape">
              <a:avLst/>
            </a:prstTxWarp>
          </a:bodyPr>
          <a:lstStyle/>
          <a:p>
            <a:pPr lvl="0"/>
            <a:r>
              <a:rPr lang="en-CA" dirty="0"/>
              <a:t>Bullet one</a:t>
            </a:r>
          </a:p>
          <a:p>
            <a:pPr lvl="1"/>
            <a:r>
              <a:rPr lang="en-CA" dirty="0"/>
              <a:t>Bullet two</a:t>
            </a:r>
          </a:p>
          <a:p>
            <a:pPr lvl="2"/>
            <a:r>
              <a:rPr lang="en-CA" dirty="0"/>
              <a:t>Bullet three</a:t>
            </a:r>
          </a:p>
          <a:p>
            <a:pPr lvl="3"/>
            <a:r>
              <a:rPr lang="en-CA" dirty="0"/>
              <a:t>Bullet four</a:t>
            </a:r>
          </a:p>
          <a:p>
            <a:pPr lvl="4"/>
            <a:r>
              <a:rPr lang="en-CA" dirty="0"/>
              <a:t>Bullet five</a:t>
            </a:r>
          </a:p>
        </p:txBody>
      </p:sp>
      <p:sp>
        <p:nvSpPr>
          <p:cNvPr id="5" name="Footer Placeholder 4"/>
          <p:cNvSpPr>
            <a:spLocks noGrp="1"/>
          </p:cNvSpPr>
          <p:nvPr>
            <p:ph type="ftr" sz="quarter" idx="3"/>
          </p:nvPr>
        </p:nvSpPr>
        <p:spPr>
          <a:xfrm>
            <a:off x="584489" y="6208195"/>
            <a:ext cx="5818909" cy="365592"/>
          </a:xfrm>
          <a:prstGeom prst="rect">
            <a:avLst/>
          </a:prstGeom>
        </p:spPr>
        <p:txBody>
          <a:bodyPr vert="horz" lIns="0" tIns="41029" rIns="0" bIns="41029" rtlCol="0" anchor="t"/>
          <a:lstStyle>
            <a:lvl1pPr algn="l">
              <a:defRPr sz="600">
                <a:solidFill>
                  <a:schemeClr val="tx1"/>
                </a:solidFill>
              </a:defRPr>
            </a:lvl1pPr>
          </a:lstStyle>
          <a:p>
            <a:pPr fontAlgn="base">
              <a:spcBef>
                <a:spcPct val="0"/>
              </a:spcBef>
              <a:spcAft>
                <a:spcPct val="0"/>
              </a:spcAft>
            </a:pPr>
            <a:endParaRPr lang="en-CA" dirty="0">
              <a:solidFill>
                <a:srgbClr val="000000"/>
              </a:solidFill>
            </a:endParaRPr>
          </a:p>
        </p:txBody>
      </p:sp>
      <p:pic>
        <p:nvPicPr>
          <p:cNvPr id="10" name="Picture 4">
            <a:extLst>
              <a:ext uri="{FF2B5EF4-FFF2-40B4-BE49-F238E27FC236}">
                <a16:creationId xmlns:a16="http://schemas.microsoft.com/office/drawing/2014/main" id="{3DA60281-C7DA-4C03-9BDE-A2EB694EE6B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7">
            <a:extLst>
              <a:ext uri="{FF2B5EF4-FFF2-40B4-BE49-F238E27FC236}">
                <a16:creationId xmlns:a16="http://schemas.microsoft.com/office/drawing/2014/main" id="{5CF80D5E-1AE4-440F-9BB7-C7C92FF71707}"/>
              </a:ext>
            </a:extLst>
          </p:cNvPr>
          <p:cNvSpPr txBox="1">
            <a:spLocks noChangeArrowheads="1"/>
          </p:cNvSpPr>
          <p:nvPr/>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dirty="0">
              <a:solidFill>
                <a:srgbClr val="000000"/>
              </a:solidFill>
            </a:endParaRPr>
          </a:p>
        </p:txBody>
      </p:sp>
      <p:cxnSp>
        <p:nvCxnSpPr>
          <p:cNvPr id="12" name="Straight Connector 11">
            <a:extLst>
              <a:ext uri="{FF2B5EF4-FFF2-40B4-BE49-F238E27FC236}">
                <a16:creationId xmlns:a16="http://schemas.microsoft.com/office/drawing/2014/main" id="{D9BC3AD8-8721-4A83-A032-C0B91541AF24}"/>
              </a:ext>
            </a:extLst>
          </p:cNvPr>
          <p:cNvCxnSpPr/>
          <p:nvPr/>
        </p:nvCxnSpPr>
        <p:spPr bwMode="auto">
          <a:xfrm>
            <a:off x="497445" y="6253689"/>
            <a:ext cx="0" cy="242047"/>
          </a:xfrm>
          <a:prstGeom prst="line">
            <a:avLst/>
          </a:prstGeom>
          <a:noFill/>
          <a:ln w="9525" cap="flat" cmpd="sng" algn="ctr">
            <a:solidFill>
              <a:schemeClr val="tx1"/>
            </a:solidFill>
            <a:prstDash val="solid"/>
            <a:round/>
            <a:headEnd type="none" w="med" len="med"/>
            <a:tailEnd type="none" w="med" len="med"/>
          </a:ln>
          <a:effectLst/>
        </p:spPr>
      </p:cxnSp>
      <p:sp>
        <p:nvSpPr>
          <p:cNvPr id="13" name="Rectangle 12">
            <a:extLst>
              <a:ext uri="{FF2B5EF4-FFF2-40B4-BE49-F238E27FC236}">
                <a16:creationId xmlns:a16="http://schemas.microsoft.com/office/drawing/2014/main" id="{AB3AC698-E224-4ABB-A7B3-1A5F9604A13D}"/>
              </a:ext>
            </a:extLst>
          </p:cNvPr>
          <p:cNvSpPr/>
          <p:nvPr/>
        </p:nvSpPr>
        <p:spPr>
          <a:xfrm>
            <a:off x="245697" y="6483842"/>
            <a:ext cx="5255582" cy="176519"/>
          </a:xfrm>
          <a:prstGeom prst="rect">
            <a:avLst/>
          </a:prstGeom>
        </p:spPr>
        <p:txBody>
          <a:bodyPr wrap="square" lIns="82058" tIns="41029" rIns="82058" bIns="41029">
            <a:spAutoFit/>
          </a:bodyPr>
          <a:lstStyle/>
          <a:p>
            <a:pPr fontAlgn="base">
              <a:spcBef>
                <a:spcPct val="0"/>
              </a:spcBef>
              <a:spcAft>
                <a:spcPct val="0"/>
              </a:spcAft>
            </a:pPr>
            <a:r>
              <a:rPr lang="en-US" sz="600" i="1" dirty="0">
                <a:solidFill>
                  <a:srgbClr val="FF0000"/>
                </a:solidFill>
              </a:rPr>
              <a:t>Confidential. </a:t>
            </a:r>
            <a:endParaRPr lang="en-US" sz="1400" i="1" dirty="0">
              <a:solidFill>
                <a:srgbClr val="FF0000"/>
              </a:solidFill>
            </a:endParaRPr>
          </a:p>
        </p:txBody>
      </p:sp>
    </p:spTree>
    <p:extLst>
      <p:ext uri="{BB962C8B-B14F-4D97-AF65-F5344CB8AC3E}">
        <p14:creationId xmlns:p14="http://schemas.microsoft.com/office/powerpoint/2010/main" val="425086887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Lst>
  <p:hf sldNum="0" hdr="0" dt="0"/>
  <p:txStyles>
    <p:titleStyle>
      <a:lvl1pPr algn="l" defTabSz="914608" rtl="0" eaLnBrk="1" fontAlgn="base" hangingPunct="1">
        <a:lnSpc>
          <a:spcPct val="100000"/>
        </a:lnSpc>
        <a:spcBef>
          <a:spcPct val="0"/>
        </a:spcBef>
        <a:spcAft>
          <a:spcPct val="0"/>
        </a:spcAft>
        <a:defRPr sz="1800" b="0">
          <a:solidFill>
            <a:schemeClr val="accent2"/>
          </a:solidFill>
          <a:latin typeface="+mn-lt"/>
          <a:ea typeface="+mj-ea"/>
          <a:cs typeface="+mj-cs"/>
        </a:defRPr>
      </a:lvl1pPr>
      <a:lvl2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2pPr>
      <a:lvl3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3pPr>
      <a:lvl4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4pPr>
      <a:lvl5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5pPr>
      <a:lvl6pPr marL="410291"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6pPr>
      <a:lvl7pPr marL="820583"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7pPr>
      <a:lvl8pPr marL="1230874"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8pPr>
      <a:lvl9pPr marL="1641165"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9pPr>
    </p:titleStyle>
    <p:bodyStyle>
      <a:lvl1pPr marL="207995" indent="-207995" algn="l" defTabSz="800638" rtl="0" eaLnBrk="1" fontAlgn="base" hangingPunct="1">
        <a:spcBef>
          <a:spcPts val="808"/>
        </a:spcBef>
        <a:spcAft>
          <a:spcPct val="0"/>
        </a:spcAft>
        <a:buClr>
          <a:schemeClr val="accent2"/>
        </a:buClr>
        <a:buSzPct val="70000"/>
        <a:buFont typeface="Wingdings" pitchFamily="2" charset="2"/>
        <a:buChar char="l"/>
        <a:defRPr sz="1100">
          <a:solidFill>
            <a:schemeClr val="tx1"/>
          </a:solidFill>
          <a:latin typeface="+mn-lt"/>
          <a:ea typeface="+mn-ea"/>
          <a:cs typeface="+mn-cs"/>
        </a:defRPr>
      </a:lvl1pPr>
      <a:lvl2pPr marL="410291" indent="-205146" algn="l" defTabSz="800638" rtl="0" eaLnBrk="1" fontAlgn="base" hangingPunct="1">
        <a:spcBef>
          <a:spcPts val="269"/>
        </a:spcBef>
        <a:spcAft>
          <a:spcPct val="0"/>
        </a:spcAft>
        <a:buClr>
          <a:schemeClr val="accent1"/>
        </a:buClr>
        <a:buSzPct val="70000"/>
        <a:buFont typeface="Wingdings" pitchFamily="2" charset="2"/>
        <a:buChar char="n"/>
        <a:defRPr sz="1100">
          <a:solidFill>
            <a:schemeClr val="tx1"/>
          </a:solidFill>
          <a:latin typeface="+mn-lt"/>
          <a:ea typeface="+mn-ea"/>
        </a:defRPr>
      </a:lvl2pPr>
      <a:lvl3pPr marL="612588" indent="-205146" algn="l" defTabSz="800638" rtl="0" eaLnBrk="1" fontAlgn="base" hangingPunct="1">
        <a:spcBef>
          <a:spcPts val="269"/>
        </a:spcBef>
        <a:spcAft>
          <a:spcPct val="0"/>
        </a:spcAft>
        <a:buClr>
          <a:schemeClr val="accent1"/>
        </a:buClr>
        <a:buFont typeface="Arial" charset="0"/>
        <a:buChar char="–"/>
        <a:defRPr sz="1100">
          <a:solidFill>
            <a:schemeClr val="tx1"/>
          </a:solidFill>
          <a:latin typeface="+mn-lt"/>
          <a:ea typeface="+mn-ea"/>
        </a:defRPr>
      </a:lvl3pPr>
      <a:lvl4pPr marL="820583" indent="-205146" algn="l" defTabSz="800638" rtl="0" eaLnBrk="1" fontAlgn="base" hangingPunct="1">
        <a:spcBef>
          <a:spcPts val="269"/>
        </a:spcBef>
        <a:spcAft>
          <a:spcPct val="0"/>
        </a:spcAft>
        <a:buClr>
          <a:schemeClr val="accent1"/>
        </a:buClr>
        <a:buFont typeface="Wingdings" pitchFamily="2" charset="2"/>
        <a:buChar char="w"/>
        <a:defRPr sz="1100">
          <a:solidFill>
            <a:schemeClr val="tx1"/>
          </a:solidFill>
          <a:latin typeface="+mn-lt"/>
          <a:ea typeface="+mn-ea"/>
        </a:defRPr>
      </a:lvl4pPr>
      <a:lvl5pPr marL="1028577" indent="-205146" algn="l" defTabSz="800638" rtl="0" eaLnBrk="1" fontAlgn="base" hangingPunct="1">
        <a:spcBef>
          <a:spcPts val="269"/>
        </a:spcBef>
        <a:spcAft>
          <a:spcPct val="0"/>
        </a:spcAft>
        <a:buClr>
          <a:schemeClr val="accent1"/>
        </a:buClr>
        <a:buFont typeface="Arial" charset="0"/>
        <a:buChar char="&gt;"/>
        <a:defRPr sz="1100">
          <a:solidFill>
            <a:schemeClr val="tx1"/>
          </a:solidFill>
          <a:latin typeface="+mn-lt"/>
          <a:ea typeface="+mn-ea"/>
        </a:defRPr>
      </a:lvl5pPr>
      <a:lvl6pPr marL="1438869"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6pPr>
      <a:lvl7pPr marL="1849160"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7pPr>
      <a:lvl8pPr marL="2259451"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8pPr>
      <a:lvl9pPr marL="2669743"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215F5010-9DEF-4AD9-9EB9-1559DFF227C4}"/>
              </a:ext>
            </a:extLst>
          </p:cNvPr>
          <p:cNvSpPr>
            <a:spLocks noGrp="1" noChangeArrowheads="1"/>
          </p:cNvSpPr>
          <p:nvPr>
            <p:ph type="title"/>
          </p:nvPr>
        </p:nvSpPr>
        <p:spPr bwMode="auto">
          <a:xfrm>
            <a:off x="685800" y="609600"/>
            <a:ext cx="7772400" cy="381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3075" name="Rectangle 3">
            <a:extLst>
              <a:ext uri="{FF2B5EF4-FFF2-40B4-BE49-F238E27FC236}">
                <a16:creationId xmlns:a16="http://schemas.microsoft.com/office/drawing/2014/main" id="{B76CC700-91E2-42C6-ACB3-E5FE0CE6053A}"/>
              </a:ext>
            </a:extLst>
          </p:cNvPr>
          <p:cNvSpPr>
            <a:spLocks noGrp="1" noChangeArrowheads="1"/>
          </p:cNvSpPr>
          <p:nvPr>
            <p:ph type="body" idx="1"/>
          </p:nvPr>
        </p:nvSpPr>
        <p:spPr bwMode="auto">
          <a:xfrm>
            <a:off x="685800" y="1219200"/>
            <a:ext cx="7772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7332" name="Rectangle 4">
            <a:extLst>
              <a:ext uri="{FF2B5EF4-FFF2-40B4-BE49-F238E27FC236}">
                <a16:creationId xmlns:a16="http://schemas.microsoft.com/office/drawing/2014/main" id="{2D4064CD-BEA6-495D-93B7-25C11DC02224}"/>
              </a:ext>
            </a:extLst>
          </p:cNvPr>
          <p:cNvSpPr>
            <a:spLocks noGrp="1" noChangeArrowheads="1"/>
          </p:cNvSpPr>
          <p:nvPr>
            <p:ph type="ftr" sz="quarter" idx="3"/>
          </p:nvPr>
        </p:nvSpPr>
        <p:spPr bwMode="auto">
          <a:xfrm>
            <a:off x="3124200" y="6540500"/>
            <a:ext cx="2895600"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b="1">
                <a:solidFill>
                  <a:srgbClr val="003366"/>
                </a:solidFill>
                <a:effectLst>
                  <a:outerShdw blurRad="38100" dist="38100" dir="2700000" algn="tl">
                    <a:srgbClr val="C0C0C0"/>
                  </a:outerShdw>
                </a:effectLst>
                <a:latin typeface="Calibri" panose="020F0502020204030204" pitchFamily="34" charset="0"/>
              </a:defRPr>
            </a:lvl1pPr>
          </a:lstStyle>
          <a:p>
            <a:fld id="{A498EC2A-8197-40B8-A339-AC77E101220A}" type="slidenum">
              <a:rPr lang="en-US" altLang="en-US"/>
              <a:pPr/>
              <a:t>‹#›</a:t>
            </a:fld>
            <a:endParaRPr lang="en-US" altLang="en-US" dirty="0"/>
          </a:p>
          <a:p>
            <a:endParaRPr lang="en-US" altLang="en-US" dirty="0"/>
          </a:p>
        </p:txBody>
      </p:sp>
      <p:sp>
        <p:nvSpPr>
          <p:cNvPr id="3077" name="Line 5">
            <a:extLst>
              <a:ext uri="{FF2B5EF4-FFF2-40B4-BE49-F238E27FC236}">
                <a16:creationId xmlns:a16="http://schemas.microsoft.com/office/drawing/2014/main" id="{3B99C260-587C-45BB-A87A-87C837663170}"/>
              </a:ext>
            </a:extLst>
          </p:cNvPr>
          <p:cNvSpPr>
            <a:spLocks noChangeShapeType="1"/>
          </p:cNvSpPr>
          <p:nvPr/>
        </p:nvSpPr>
        <p:spPr bwMode="auto">
          <a:xfrm>
            <a:off x="147638" y="533400"/>
            <a:ext cx="8843962" cy="0"/>
          </a:xfrm>
          <a:prstGeom prst="line">
            <a:avLst/>
          </a:prstGeom>
          <a:noFill/>
          <a:ln w="1905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78" name="Line 5">
            <a:extLst>
              <a:ext uri="{FF2B5EF4-FFF2-40B4-BE49-F238E27FC236}">
                <a16:creationId xmlns:a16="http://schemas.microsoft.com/office/drawing/2014/main" id="{851B7F89-C8D7-4CBF-B569-FD9E305E0A2F}"/>
              </a:ext>
            </a:extLst>
          </p:cNvPr>
          <p:cNvSpPr>
            <a:spLocks noChangeShapeType="1"/>
          </p:cNvSpPr>
          <p:nvPr/>
        </p:nvSpPr>
        <p:spPr bwMode="auto">
          <a:xfrm>
            <a:off x="152400" y="6400800"/>
            <a:ext cx="8843963" cy="0"/>
          </a:xfrm>
          <a:prstGeom prst="line">
            <a:avLst/>
          </a:prstGeom>
          <a:noFill/>
          <a:ln w="1905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80" name="AutoShape 10" descr="Image result for FloTek">
            <a:extLst>
              <a:ext uri="{FF2B5EF4-FFF2-40B4-BE49-F238E27FC236}">
                <a16:creationId xmlns:a16="http://schemas.microsoft.com/office/drawing/2014/main" id="{20659B2D-044C-44EA-A0B6-7DD51789BEB2}"/>
              </a:ext>
            </a:extLst>
          </p:cNvPr>
          <p:cNvSpPr>
            <a:spLocks noChangeAspect="1" noChangeArrowheads="1"/>
          </p:cNvSpPr>
          <p:nvPr/>
        </p:nvSpPr>
        <p:spPr bwMode="auto">
          <a:xfrm>
            <a:off x="168275" y="-1150938"/>
            <a:ext cx="3810000" cy="240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5521884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sldNum="0" hdr="0" dt="0"/>
  <p:txStyles>
    <p:titleStyle>
      <a:lvl1pPr algn="l" rtl="0" eaLnBrk="1" fontAlgn="base" hangingPunct="1">
        <a:spcBef>
          <a:spcPct val="0"/>
        </a:spcBef>
        <a:spcAft>
          <a:spcPct val="0"/>
        </a:spcAft>
        <a:defRPr b="1" i="1">
          <a:solidFill>
            <a:srgbClr val="003366"/>
          </a:solidFill>
          <a:effectLst>
            <a:outerShdw blurRad="38100" dist="38100" dir="2700000" algn="tl">
              <a:srgbClr val="C0C0C0"/>
            </a:outerShdw>
          </a:effectLst>
          <a:latin typeface="Calibri" panose="020F0502020204030204" pitchFamily="34" charset="0"/>
          <a:ea typeface="+mj-ea"/>
          <a:cs typeface="+mj-cs"/>
        </a:defRPr>
      </a:lvl1pPr>
      <a:lvl2pPr algn="l" rtl="0" eaLnBrk="1" fontAlgn="base" hangingPunct="1">
        <a:spcBef>
          <a:spcPct val="0"/>
        </a:spcBef>
        <a:spcAft>
          <a:spcPct val="0"/>
        </a:spcAft>
        <a:defRPr b="1" i="1">
          <a:solidFill>
            <a:srgbClr val="003366"/>
          </a:solidFill>
          <a:effectLst>
            <a:outerShdw blurRad="38100" dist="38100" dir="2700000" algn="tl">
              <a:srgbClr val="C0C0C0"/>
            </a:outerShdw>
          </a:effectLst>
          <a:latin typeface="Calibri" pitchFamily="34" charset="0"/>
        </a:defRPr>
      </a:lvl2pPr>
      <a:lvl3pPr algn="l" rtl="0" eaLnBrk="1" fontAlgn="base" hangingPunct="1">
        <a:spcBef>
          <a:spcPct val="0"/>
        </a:spcBef>
        <a:spcAft>
          <a:spcPct val="0"/>
        </a:spcAft>
        <a:defRPr b="1" i="1">
          <a:solidFill>
            <a:srgbClr val="003366"/>
          </a:solidFill>
          <a:effectLst>
            <a:outerShdw blurRad="38100" dist="38100" dir="2700000" algn="tl">
              <a:srgbClr val="C0C0C0"/>
            </a:outerShdw>
          </a:effectLst>
          <a:latin typeface="Calibri" pitchFamily="34" charset="0"/>
        </a:defRPr>
      </a:lvl3pPr>
      <a:lvl4pPr algn="l" rtl="0" eaLnBrk="1" fontAlgn="base" hangingPunct="1">
        <a:spcBef>
          <a:spcPct val="0"/>
        </a:spcBef>
        <a:spcAft>
          <a:spcPct val="0"/>
        </a:spcAft>
        <a:defRPr b="1" i="1">
          <a:solidFill>
            <a:srgbClr val="003366"/>
          </a:solidFill>
          <a:effectLst>
            <a:outerShdw blurRad="38100" dist="38100" dir="2700000" algn="tl">
              <a:srgbClr val="C0C0C0"/>
            </a:outerShdw>
          </a:effectLst>
          <a:latin typeface="Calibri" pitchFamily="34" charset="0"/>
        </a:defRPr>
      </a:lvl4pPr>
      <a:lvl5pPr algn="l" rtl="0" eaLnBrk="1" fontAlgn="base" hangingPunct="1">
        <a:spcBef>
          <a:spcPct val="0"/>
        </a:spcBef>
        <a:spcAft>
          <a:spcPct val="0"/>
        </a:spcAft>
        <a:defRPr b="1" i="1">
          <a:solidFill>
            <a:srgbClr val="003366"/>
          </a:solidFill>
          <a:effectLst>
            <a:outerShdw blurRad="38100" dist="38100" dir="2700000" algn="tl">
              <a:srgbClr val="C0C0C0"/>
            </a:outerShdw>
          </a:effectLst>
          <a:latin typeface="Calibri" pitchFamily="34" charset="0"/>
        </a:defRPr>
      </a:lvl5pPr>
      <a:lvl6pPr marL="457200" algn="l" rtl="0" eaLnBrk="1" fontAlgn="base" hangingPunct="1">
        <a:spcBef>
          <a:spcPct val="0"/>
        </a:spcBef>
        <a:spcAft>
          <a:spcPct val="0"/>
        </a:spcAft>
        <a:defRPr b="1" i="1">
          <a:solidFill>
            <a:srgbClr val="003366"/>
          </a:solidFill>
          <a:effectLst>
            <a:outerShdw blurRad="38100" dist="38100" dir="2700000" algn="tl">
              <a:srgbClr val="C0C0C0"/>
            </a:outerShdw>
          </a:effectLst>
          <a:latin typeface="Garamond" pitchFamily="18" charset="0"/>
        </a:defRPr>
      </a:lvl6pPr>
      <a:lvl7pPr marL="914400" algn="l" rtl="0" eaLnBrk="1" fontAlgn="base" hangingPunct="1">
        <a:spcBef>
          <a:spcPct val="0"/>
        </a:spcBef>
        <a:spcAft>
          <a:spcPct val="0"/>
        </a:spcAft>
        <a:defRPr b="1" i="1">
          <a:solidFill>
            <a:srgbClr val="003366"/>
          </a:solidFill>
          <a:effectLst>
            <a:outerShdw blurRad="38100" dist="38100" dir="2700000" algn="tl">
              <a:srgbClr val="C0C0C0"/>
            </a:outerShdw>
          </a:effectLst>
          <a:latin typeface="Garamond" pitchFamily="18" charset="0"/>
        </a:defRPr>
      </a:lvl7pPr>
      <a:lvl8pPr marL="1371600" algn="l" rtl="0" eaLnBrk="1" fontAlgn="base" hangingPunct="1">
        <a:spcBef>
          <a:spcPct val="0"/>
        </a:spcBef>
        <a:spcAft>
          <a:spcPct val="0"/>
        </a:spcAft>
        <a:defRPr b="1" i="1">
          <a:solidFill>
            <a:srgbClr val="003366"/>
          </a:solidFill>
          <a:effectLst>
            <a:outerShdw blurRad="38100" dist="38100" dir="2700000" algn="tl">
              <a:srgbClr val="C0C0C0"/>
            </a:outerShdw>
          </a:effectLst>
          <a:latin typeface="Garamond" pitchFamily="18" charset="0"/>
        </a:defRPr>
      </a:lvl8pPr>
      <a:lvl9pPr marL="1828800" algn="l" rtl="0" eaLnBrk="1" fontAlgn="base" hangingPunct="1">
        <a:spcBef>
          <a:spcPct val="0"/>
        </a:spcBef>
        <a:spcAft>
          <a:spcPct val="0"/>
        </a:spcAft>
        <a:defRPr b="1" i="1">
          <a:solidFill>
            <a:srgbClr val="003366"/>
          </a:solidFill>
          <a:effectLst>
            <a:outerShdw blurRad="38100" dist="38100" dir="2700000" algn="tl">
              <a:srgbClr val="C0C0C0"/>
            </a:outerShdw>
          </a:effectLst>
          <a:latin typeface="Garamond" pitchFamily="18" charset="0"/>
        </a:defRPr>
      </a:lvl9pPr>
    </p:titleStyle>
    <p:bodyStyle>
      <a:lvl1pPr marL="341313" indent="-342900" algn="l" rtl="0" eaLnBrk="1" fontAlgn="base" hangingPunct="1">
        <a:spcBef>
          <a:spcPct val="20000"/>
        </a:spcBef>
        <a:spcAft>
          <a:spcPct val="0"/>
        </a:spcAft>
        <a:buFont typeface="Wingdings" panose="05000000000000000000" pitchFamily="2" charset="2"/>
        <a:buChar char="Ø"/>
        <a:defRPr sz="1600">
          <a:solidFill>
            <a:srgbClr val="003366"/>
          </a:solidFill>
          <a:latin typeface="Calibri" panose="020F0502020204030204" pitchFamily="34" charset="0"/>
          <a:ea typeface="+mn-ea"/>
          <a:cs typeface="+mn-cs"/>
        </a:defRPr>
      </a:lvl1pPr>
      <a:lvl2pPr marL="741363" indent="-285750" algn="l" rtl="0" eaLnBrk="1" fontAlgn="base" hangingPunct="1">
        <a:spcBef>
          <a:spcPct val="20000"/>
        </a:spcBef>
        <a:spcAft>
          <a:spcPct val="0"/>
        </a:spcAft>
        <a:buSzPct val="80000"/>
        <a:buFont typeface="Wingdings" panose="05000000000000000000" pitchFamily="2" charset="2"/>
        <a:buChar char="v"/>
        <a:defRPr sz="1400">
          <a:solidFill>
            <a:srgbClr val="003366"/>
          </a:solidFill>
          <a:latin typeface="Calibri" panose="020F0502020204030204" pitchFamily="34" charset="0"/>
        </a:defRPr>
      </a:lvl2pPr>
      <a:lvl3pPr marL="1141413" indent="-228600" algn="l" rtl="0" eaLnBrk="1" fontAlgn="base" hangingPunct="1">
        <a:spcBef>
          <a:spcPct val="20000"/>
        </a:spcBef>
        <a:spcAft>
          <a:spcPct val="0"/>
        </a:spcAft>
        <a:buFont typeface="Wingdings" panose="05000000000000000000" pitchFamily="2" charset="2"/>
        <a:buChar char="§"/>
        <a:defRPr sz="1200">
          <a:solidFill>
            <a:srgbClr val="003366"/>
          </a:solidFill>
          <a:latin typeface="Calibri" panose="020F0502020204030204" pitchFamily="34" charset="0"/>
        </a:defRPr>
      </a:lvl3pPr>
      <a:lvl4pPr marL="1598613" indent="-228600" algn="l" rtl="0" eaLnBrk="1" fontAlgn="base" hangingPunct="1">
        <a:spcBef>
          <a:spcPct val="20000"/>
        </a:spcBef>
        <a:spcAft>
          <a:spcPct val="0"/>
        </a:spcAft>
        <a:buFont typeface="Wingdings" panose="05000000000000000000" pitchFamily="2" charset="2"/>
        <a:buChar char="§"/>
        <a:defRPr sz="1200">
          <a:solidFill>
            <a:srgbClr val="003366"/>
          </a:solidFill>
          <a:latin typeface="Calibri" panose="020F0502020204030204" pitchFamily="34" charset="0"/>
        </a:defRPr>
      </a:lvl4pPr>
      <a:lvl5pPr marL="2055813" indent="-228600" algn="l" rtl="0" eaLnBrk="1" fontAlgn="base" hangingPunct="1">
        <a:spcBef>
          <a:spcPct val="20000"/>
        </a:spcBef>
        <a:spcAft>
          <a:spcPct val="0"/>
        </a:spcAft>
        <a:buFont typeface="Wingdings" panose="05000000000000000000" pitchFamily="2" charset="2"/>
        <a:buChar char="§"/>
        <a:defRPr sz="1200">
          <a:solidFill>
            <a:srgbClr val="003366"/>
          </a:solidFill>
          <a:latin typeface="Calibri" panose="020F0502020204030204" pitchFamily="34" charset="0"/>
        </a:defRPr>
      </a:lvl5pPr>
      <a:lvl6pPr marL="2514600" indent="-228600" algn="l" rtl="0" eaLnBrk="1" fontAlgn="base" hangingPunct="1">
        <a:spcBef>
          <a:spcPct val="20000"/>
        </a:spcBef>
        <a:spcAft>
          <a:spcPct val="0"/>
        </a:spcAft>
        <a:buFont typeface="Wingdings" pitchFamily="2" charset="2"/>
        <a:buChar char="§"/>
        <a:defRPr sz="1200">
          <a:solidFill>
            <a:srgbClr val="003366"/>
          </a:solidFill>
          <a:latin typeface="+mn-lt"/>
        </a:defRPr>
      </a:lvl6pPr>
      <a:lvl7pPr marL="2971800" indent="-228600" algn="l" rtl="0" eaLnBrk="1" fontAlgn="base" hangingPunct="1">
        <a:spcBef>
          <a:spcPct val="20000"/>
        </a:spcBef>
        <a:spcAft>
          <a:spcPct val="0"/>
        </a:spcAft>
        <a:buFont typeface="Wingdings" pitchFamily="2" charset="2"/>
        <a:buChar char="§"/>
        <a:defRPr sz="1200">
          <a:solidFill>
            <a:srgbClr val="003366"/>
          </a:solidFill>
          <a:latin typeface="+mn-lt"/>
        </a:defRPr>
      </a:lvl7pPr>
      <a:lvl8pPr marL="3429000" indent="-228600" algn="l" rtl="0" eaLnBrk="1" fontAlgn="base" hangingPunct="1">
        <a:spcBef>
          <a:spcPct val="20000"/>
        </a:spcBef>
        <a:spcAft>
          <a:spcPct val="0"/>
        </a:spcAft>
        <a:buFont typeface="Wingdings" pitchFamily="2" charset="2"/>
        <a:buChar char="§"/>
        <a:defRPr sz="1200">
          <a:solidFill>
            <a:srgbClr val="003366"/>
          </a:solidFill>
          <a:latin typeface="+mn-lt"/>
        </a:defRPr>
      </a:lvl8pPr>
      <a:lvl9pPr marL="3886200" indent="-228600" algn="l" rtl="0" eaLnBrk="1" fontAlgn="base" hangingPunct="1">
        <a:spcBef>
          <a:spcPct val="20000"/>
        </a:spcBef>
        <a:spcAft>
          <a:spcPct val="0"/>
        </a:spcAft>
        <a:buFont typeface="Wingdings" pitchFamily="2" charset="2"/>
        <a:buChar char="§"/>
        <a:defRPr sz="12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2340" name="Line 20"/>
          <p:cNvSpPr>
            <a:spLocks noChangeShapeType="1"/>
          </p:cNvSpPr>
          <p:nvPr/>
        </p:nvSpPr>
        <p:spPr bwMode="auto">
          <a:xfrm flipH="1">
            <a:off x="297295" y="6198254"/>
            <a:ext cx="8547966" cy="0"/>
          </a:xfrm>
          <a:prstGeom prst="line">
            <a:avLst/>
          </a:prstGeom>
          <a:noFill/>
          <a:ln w="9525">
            <a:solidFill>
              <a:srgbClr val="002060"/>
            </a:solidFill>
            <a:round/>
            <a:headEnd/>
            <a:tailEnd/>
          </a:ln>
          <a:effectLst/>
        </p:spPr>
        <p:txBody>
          <a:bodyPr wrap="none" lIns="0" tIns="45714" rIns="0" bIns="45714" anchor="ctr"/>
          <a:lstStyle/>
          <a:p>
            <a:pPr algn="ctr" fontAlgn="base">
              <a:spcBef>
                <a:spcPct val="0"/>
              </a:spcBef>
              <a:spcAft>
                <a:spcPct val="0"/>
              </a:spcAft>
              <a:defRPr/>
            </a:pPr>
            <a:endParaRPr lang="en-CA" sz="1100" dirty="0">
              <a:solidFill>
                <a:srgbClr val="000000"/>
              </a:solidFill>
            </a:endParaRPr>
          </a:p>
        </p:txBody>
      </p:sp>
      <p:sp>
        <p:nvSpPr>
          <p:cNvPr id="1031" name="Rectangle 24"/>
          <p:cNvSpPr>
            <a:spLocks noGrp="1" noChangeArrowheads="1"/>
          </p:cNvSpPr>
          <p:nvPr>
            <p:ph type="body" idx="1"/>
          </p:nvPr>
        </p:nvSpPr>
        <p:spPr bwMode="gray">
          <a:xfrm>
            <a:off x="301624" y="929688"/>
            <a:ext cx="8545484" cy="471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1029" rIns="0" bIns="41029" numCol="1" anchor="t" anchorCtr="0" compatLnSpc="1">
            <a:prstTxWarp prst="textNoShape">
              <a:avLst/>
            </a:prstTxWarp>
          </a:bodyPr>
          <a:lstStyle/>
          <a:p>
            <a:pPr lvl="0"/>
            <a:r>
              <a:rPr lang="en-CA" dirty="0"/>
              <a:t>Bullet one</a:t>
            </a:r>
          </a:p>
          <a:p>
            <a:pPr lvl="1"/>
            <a:r>
              <a:rPr lang="en-CA" dirty="0"/>
              <a:t>Bullet two</a:t>
            </a:r>
          </a:p>
          <a:p>
            <a:pPr lvl="2"/>
            <a:r>
              <a:rPr lang="en-CA" dirty="0"/>
              <a:t>Bullet three</a:t>
            </a:r>
          </a:p>
          <a:p>
            <a:pPr lvl="3"/>
            <a:r>
              <a:rPr lang="en-CA" dirty="0"/>
              <a:t>Bullet four</a:t>
            </a:r>
          </a:p>
          <a:p>
            <a:pPr lvl="4"/>
            <a:r>
              <a:rPr lang="en-CA" dirty="0"/>
              <a:t>Bullet five</a:t>
            </a:r>
          </a:p>
        </p:txBody>
      </p:sp>
      <p:sp>
        <p:nvSpPr>
          <p:cNvPr id="5" name="Footer Placeholder 4"/>
          <p:cNvSpPr>
            <a:spLocks noGrp="1"/>
          </p:cNvSpPr>
          <p:nvPr>
            <p:ph type="ftr" sz="quarter" idx="3"/>
          </p:nvPr>
        </p:nvSpPr>
        <p:spPr>
          <a:xfrm>
            <a:off x="584489" y="6208195"/>
            <a:ext cx="5818909" cy="365592"/>
          </a:xfrm>
          <a:prstGeom prst="rect">
            <a:avLst/>
          </a:prstGeom>
        </p:spPr>
        <p:txBody>
          <a:bodyPr vert="horz" lIns="0" tIns="41029" rIns="0" bIns="41029" rtlCol="0" anchor="t"/>
          <a:lstStyle>
            <a:lvl1pPr algn="l">
              <a:defRPr sz="600">
                <a:solidFill>
                  <a:schemeClr val="tx1"/>
                </a:solidFill>
              </a:defRPr>
            </a:lvl1pPr>
          </a:lstStyle>
          <a:p>
            <a:pPr fontAlgn="base">
              <a:spcBef>
                <a:spcPct val="0"/>
              </a:spcBef>
              <a:spcAft>
                <a:spcPct val="0"/>
              </a:spcAft>
            </a:pPr>
            <a:endParaRPr lang="en-CA" dirty="0">
              <a:solidFill>
                <a:srgbClr val="000000"/>
              </a:solidFill>
            </a:endParaRPr>
          </a:p>
        </p:txBody>
      </p:sp>
      <p:pic>
        <p:nvPicPr>
          <p:cNvPr id="10" name="Picture 4">
            <a:extLst>
              <a:ext uri="{FF2B5EF4-FFF2-40B4-BE49-F238E27FC236}">
                <a16:creationId xmlns:a16="http://schemas.microsoft.com/office/drawing/2014/main" id="{3DA60281-C7DA-4C03-9BDE-A2EB694EE6B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26872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Lst>
  <p:hf sldNum="0" hdr="0" dt="0"/>
  <p:txStyles>
    <p:titleStyle>
      <a:lvl1pPr algn="l" defTabSz="914608" rtl="0" eaLnBrk="1" fontAlgn="base" hangingPunct="1">
        <a:lnSpc>
          <a:spcPct val="100000"/>
        </a:lnSpc>
        <a:spcBef>
          <a:spcPct val="0"/>
        </a:spcBef>
        <a:spcAft>
          <a:spcPct val="0"/>
        </a:spcAft>
        <a:defRPr sz="1800" b="0">
          <a:solidFill>
            <a:schemeClr val="accent2"/>
          </a:solidFill>
          <a:latin typeface="+mn-lt"/>
          <a:ea typeface="+mj-ea"/>
          <a:cs typeface="+mj-cs"/>
        </a:defRPr>
      </a:lvl1pPr>
      <a:lvl2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2pPr>
      <a:lvl3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3pPr>
      <a:lvl4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4pPr>
      <a:lvl5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5pPr>
      <a:lvl6pPr marL="410291"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6pPr>
      <a:lvl7pPr marL="820583"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7pPr>
      <a:lvl8pPr marL="1230874"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8pPr>
      <a:lvl9pPr marL="1641165"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9pPr>
    </p:titleStyle>
    <p:bodyStyle>
      <a:lvl1pPr marL="207995" indent="-207995" algn="l" defTabSz="800638" rtl="0" eaLnBrk="1" fontAlgn="base" hangingPunct="1">
        <a:spcBef>
          <a:spcPts val="808"/>
        </a:spcBef>
        <a:spcAft>
          <a:spcPct val="0"/>
        </a:spcAft>
        <a:buClr>
          <a:schemeClr val="accent2"/>
        </a:buClr>
        <a:buSzPct val="70000"/>
        <a:buFont typeface="Wingdings" pitchFamily="2" charset="2"/>
        <a:buChar char="l"/>
        <a:defRPr sz="1100">
          <a:solidFill>
            <a:schemeClr val="tx1"/>
          </a:solidFill>
          <a:latin typeface="+mn-lt"/>
          <a:ea typeface="+mn-ea"/>
          <a:cs typeface="+mn-cs"/>
        </a:defRPr>
      </a:lvl1pPr>
      <a:lvl2pPr marL="410291" indent="-205146" algn="l" defTabSz="800638" rtl="0" eaLnBrk="1" fontAlgn="base" hangingPunct="1">
        <a:spcBef>
          <a:spcPts val="269"/>
        </a:spcBef>
        <a:spcAft>
          <a:spcPct val="0"/>
        </a:spcAft>
        <a:buClr>
          <a:schemeClr val="accent1"/>
        </a:buClr>
        <a:buSzPct val="70000"/>
        <a:buFont typeface="Wingdings" pitchFamily="2" charset="2"/>
        <a:buChar char="n"/>
        <a:defRPr sz="1100">
          <a:solidFill>
            <a:schemeClr val="tx1"/>
          </a:solidFill>
          <a:latin typeface="+mn-lt"/>
          <a:ea typeface="+mn-ea"/>
        </a:defRPr>
      </a:lvl2pPr>
      <a:lvl3pPr marL="612588" indent="-205146" algn="l" defTabSz="800638" rtl="0" eaLnBrk="1" fontAlgn="base" hangingPunct="1">
        <a:spcBef>
          <a:spcPts val="269"/>
        </a:spcBef>
        <a:spcAft>
          <a:spcPct val="0"/>
        </a:spcAft>
        <a:buClr>
          <a:schemeClr val="accent1"/>
        </a:buClr>
        <a:buFont typeface="Arial" charset="0"/>
        <a:buChar char="–"/>
        <a:defRPr sz="1100">
          <a:solidFill>
            <a:schemeClr val="tx1"/>
          </a:solidFill>
          <a:latin typeface="+mn-lt"/>
          <a:ea typeface="+mn-ea"/>
        </a:defRPr>
      </a:lvl3pPr>
      <a:lvl4pPr marL="820583" indent="-205146" algn="l" defTabSz="800638" rtl="0" eaLnBrk="1" fontAlgn="base" hangingPunct="1">
        <a:spcBef>
          <a:spcPts val="269"/>
        </a:spcBef>
        <a:spcAft>
          <a:spcPct val="0"/>
        </a:spcAft>
        <a:buClr>
          <a:schemeClr val="accent1"/>
        </a:buClr>
        <a:buFont typeface="Wingdings" pitchFamily="2" charset="2"/>
        <a:buChar char="w"/>
        <a:defRPr sz="1100">
          <a:solidFill>
            <a:schemeClr val="tx1"/>
          </a:solidFill>
          <a:latin typeface="+mn-lt"/>
          <a:ea typeface="+mn-ea"/>
        </a:defRPr>
      </a:lvl4pPr>
      <a:lvl5pPr marL="1028577" indent="-205146" algn="l" defTabSz="800638" rtl="0" eaLnBrk="1" fontAlgn="base" hangingPunct="1">
        <a:spcBef>
          <a:spcPts val="269"/>
        </a:spcBef>
        <a:spcAft>
          <a:spcPct val="0"/>
        </a:spcAft>
        <a:buClr>
          <a:schemeClr val="accent1"/>
        </a:buClr>
        <a:buFont typeface="Arial" charset="0"/>
        <a:buChar char="&gt;"/>
        <a:defRPr sz="1100">
          <a:solidFill>
            <a:schemeClr val="tx1"/>
          </a:solidFill>
          <a:latin typeface="+mn-lt"/>
          <a:ea typeface="+mn-ea"/>
        </a:defRPr>
      </a:lvl5pPr>
      <a:lvl6pPr marL="1438869"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6pPr>
      <a:lvl7pPr marL="1849160"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7pPr>
      <a:lvl8pPr marL="2259451"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8pPr>
      <a:lvl9pPr marL="2669743"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2340" name="Line 20"/>
          <p:cNvSpPr>
            <a:spLocks noChangeShapeType="1"/>
          </p:cNvSpPr>
          <p:nvPr/>
        </p:nvSpPr>
        <p:spPr bwMode="auto">
          <a:xfrm flipH="1">
            <a:off x="297295" y="6198254"/>
            <a:ext cx="8547966" cy="0"/>
          </a:xfrm>
          <a:prstGeom prst="line">
            <a:avLst/>
          </a:prstGeom>
          <a:noFill/>
          <a:ln w="9525">
            <a:solidFill>
              <a:srgbClr val="002060"/>
            </a:solidFill>
            <a:round/>
            <a:headEnd/>
            <a:tailEnd/>
          </a:ln>
          <a:effectLst/>
        </p:spPr>
        <p:txBody>
          <a:bodyPr wrap="none" lIns="0" tIns="45714" rIns="0" bIns="45714" anchor="ctr"/>
          <a:lstStyle/>
          <a:p>
            <a:pPr algn="ctr" fontAlgn="base">
              <a:spcBef>
                <a:spcPct val="0"/>
              </a:spcBef>
              <a:spcAft>
                <a:spcPct val="0"/>
              </a:spcAft>
              <a:defRPr/>
            </a:pPr>
            <a:endParaRPr lang="en-CA" sz="1100" dirty="0">
              <a:solidFill>
                <a:srgbClr val="000000"/>
              </a:solidFill>
            </a:endParaRPr>
          </a:p>
        </p:txBody>
      </p:sp>
      <p:sp>
        <p:nvSpPr>
          <p:cNvPr id="1031" name="Rectangle 24"/>
          <p:cNvSpPr>
            <a:spLocks noGrp="1" noChangeArrowheads="1"/>
          </p:cNvSpPr>
          <p:nvPr>
            <p:ph type="body" idx="1"/>
          </p:nvPr>
        </p:nvSpPr>
        <p:spPr bwMode="gray">
          <a:xfrm>
            <a:off x="301624" y="929688"/>
            <a:ext cx="8545484" cy="471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1029" rIns="0" bIns="41029" numCol="1" anchor="t" anchorCtr="0" compatLnSpc="1">
            <a:prstTxWarp prst="textNoShape">
              <a:avLst/>
            </a:prstTxWarp>
          </a:bodyPr>
          <a:lstStyle/>
          <a:p>
            <a:pPr lvl="0"/>
            <a:r>
              <a:rPr lang="en-CA" dirty="0"/>
              <a:t>Bullet one</a:t>
            </a:r>
          </a:p>
          <a:p>
            <a:pPr lvl="1"/>
            <a:r>
              <a:rPr lang="en-CA" dirty="0"/>
              <a:t>Bullet two</a:t>
            </a:r>
          </a:p>
          <a:p>
            <a:pPr lvl="2"/>
            <a:r>
              <a:rPr lang="en-CA" dirty="0"/>
              <a:t>Bullet three</a:t>
            </a:r>
          </a:p>
          <a:p>
            <a:pPr lvl="3"/>
            <a:r>
              <a:rPr lang="en-CA" dirty="0"/>
              <a:t>Bullet four</a:t>
            </a:r>
          </a:p>
          <a:p>
            <a:pPr lvl="4"/>
            <a:r>
              <a:rPr lang="en-CA" dirty="0"/>
              <a:t>Bullet five</a:t>
            </a:r>
          </a:p>
        </p:txBody>
      </p:sp>
      <p:sp>
        <p:nvSpPr>
          <p:cNvPr id="5" name="Footer Placeholder 4"/>
          <p:cNvSpPr>
            <a:spLocks noGrp="1"/>
          </p:cNvSpPr>
          <p:nvPr>
            <p:ph type="ftr" sz="quarter" idx="3"/>
          </p:nvPr>
        </p:nvSpPr>
        <p:spPr>
          <a:xfrm>
            <a:off x="584489" y="6208195"/>
            <a:ext cx="5818909" cy="365592"/>
          </a:xfrm>
          <a:prstGeom prst="rect">
            <a:avLst/>
          </a:prstGeom>
        </p:spPr>
        <p:txBody>
          <a:bodyPr vert="horz" lIns="0" tIns="41029" rIns="0" bIns="41029" rtlCol="0" anchor="t"/>
          <a:lstStyle>
            <a:lvl1pPr algn="l">
              <a:defRPr sz="600">
                <a:solidFill>
                  <a:schemeClr val="tx1"/>
                </a:solidFill>
              </a:defRPr>
            </a:lvl1pPr>
          </a:lstStyle>
          <a:p>
            <a:pPr fontAlgn="base">
              <a:spcBef>
                <a:spcPct val="0"/>
              </a:spcBef>
              <a:spcAft>
                <a:spcPct val="0"/>
              </a:spcAft>
            </a:pPr>
            <a:endParaRPr lang="en-CA" dirty="0">
              <a:solidFill>
                <a:srgbClr val="000000"/>
              </a:solidFill>
            </a:endParaRPr>
          </a:p>
        </p:txBody>
      </p:sp>
      <p:pic>
        <p:nvPicPr>
          <p:cNvPr id="9" name="Picture 4" descr="http://www.jrco.com/wp-content/themes/johnson-rice/images/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23767" y="6337755"/>
            <a:ext cx="1617427" cy="3018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7"/>
          <p:cNvSpPr txBox="1">
            <a:spLocks noChangeArrowheads="1"/>
          </p:cNvSpPr>
          <p:nvPr/>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dirty="0">
              <a:solidFill>
                <a:srgbClr val="000000"/>
              </a:solidFill>
            </a:endParaRPr>
          </a:p>
        </p:txBody>
      </p:sp>
      <p:sp>
        <p:nvSpPr>
          <p:cNvPr id="2" name="TextBox 1"/>
          <p:cNvSpPr txBox="1"/>
          <p:nvPr/>
        </p:nvSpPr>
        <p:spPr>
          <a:xfrm>
            <a:off x="3999778" y="6275676"/>
            <a:ext cx="1143000" cy="338554"/>
          </a:xfrm>
          <a:prstGeom prst="rect">
            <a:avLst/>
          </a:prstGeom>
          <a:noFill/>
        </p:spPr>
        <p:txBody>
          <a:bodyPr wrap="square" lIns="0" tIns="45720" rIns="0" bIns="45720" rtlCol="0">
            <a:spAutoFit/>
          </a:bodyPr>
          <a:lstStyle/>
          <a:p>
            <a:pPr algn="ctr"/>
            <a:r>
              <a:rPr lang="en-US" sz="800" b="1" dirty="0">
                <a:solidFill>
                  <a:srgbClr val="FF0000"/>
                </a:solidFill>
                <a:latin typeface="Calibri" panose="020F0502020204030204" pitchFamily="34" charset="0"/>
              </a:rPr>
              <a:t>Privileged</a:t>
            </a:r>
            <a:r>
              <a:rPr lang="en-US" sz="800" b="1" baseline="0" dirty="0">
                <a:solidFill>
                  <a:srgbClr val="FF0000"/>
                </a:solidFill>
                <a:latin typeface="Calibri" panose="020F0502020204030204" pitchFamily="34" charset="0"/>
              </a:rPr>
              <a:t> &amp; Confidential</a:t>
            </a:r>
          </a:p>
          <a:p>
            <a:pPr algn="ctr"/>
            <a:r>
              <a:rPr lang="en-US" sz="800" b="1" baseline="0" dirty="0">
                <a:solidFill>
                  <a:srgbClr val="FF0000"/>
                </a:solidFill>
                <a:latin typeface="Calibri" panose="020F0502020204030204" pitchFamily="34" charset="0"/>
              </a:rPr>
              <a:t>(Professional Eyes Only)</a:t>
            </a:r>
            <a:endParaRPr lang="en-US" sz="800" b="1" dirty="0">
              <a:solidFill>
                <a:srgbClr val="FF0000"/>
              </a:solidFill>
              <a:latin typeface="Calibri" panose="020F0502020204030204" pitchFamily="34" charset="0"/>
            </a:endParaRPr>
          </a:p>
        </p:txBody>
      </p:sp>
      <p:pic>
        <p:nvPicPr>
          <p:cNvPr id="12" name="Picture 2">
            <a:extLst>
              <a:ext uri="{FF2B5EF4-FFF2-40B4-BE49-F238E27FC236}">
                <a16:creationId xmlns:a16="http://schemas.microsoft.com/office/drawing/2014/main" id="{828EADBF-2B3C-4BF4-9CC6-E5A5BFB8830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24800" y="239576"/>
            <a:ext cx="963454" cy="30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73885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Lst>
  <p:hf sldNum="0" hdr="0" dt="0"/>
  <p:txStyles>
    <p:titleStyle>
      <a:lvl1pPr algn="l" defTabSz="914608" rtl="0" eaLnBrk="1" fontAlgn="base" hangingPunct="1">
        <a:lnSpc>
          <a:spcPct val="100000"/>
        </a:lnSpc>
        <a:spcBef>
          <a:spcPct val="0"/>
        </a:spcBef>
        <a:spcAft>
          <a:spcPct val="0"/>
        </a:spcAft>
        <a:defRPr sz="1800" b="0">
          <a:solidFill>
            <a:schemeClr val="accent2"/>
          </a:solidFill>
          <a:latin typeface="+mn-lt"/>
          <a:ea typeface="+mj-ea"/>
          <a:cs typeface="+mj-cs"/>
        </a:defRPr>
      </a:lvl1pPr>
      <a:lvl2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2pPr>
      <a:lvl3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3pPr>
      <a:lvl4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4pPr>
      <a:lvl5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5pPr>
      <a:lvl6pPr marL="410291"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6pPr>
      <a:lvl7pPr marL="820583"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7pPr>
      <a:lvl8pPr marL="1230874"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8pPr>
      <a:lvl9pPr marL="1641165"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9pPr>
    </p:titleStyle>
    <p:bodyStyle>
      <a:lvl1pPr marL="207995" indent="-207995" algn="l" defTabSz="800638" rtl="0" eaLnBrk="1" fontAlgn="base" hangingPunct="1">
        <a:spcBef>
          <a:spcPts val="808"/>
        </a:spcBef>
        <a:spcAft>
          <a:spcPct val="0"/>
        </a:spcAft>
        <a:buClr>
          <a:schemeClr val="accent2"/>
        </a:buClr>
        <a:buSzPct val="70000"/>
        <a:buFont typeface="Wingdings" pitchFamily="2" charset="2"/>
        <a:buChar char="l"/>
        <a:defRPr sz="1100">
          <a:solidFill>
            <a:schemeClr val="tx1"/>
          </a:solidFill>
          <a:latin typeface="+mn-lt"/>
          <a:ea typeface="+mn-ea"/>
          <a:cs typeface="+mn-cs"/>
        </a:defRPr>
      </a:lvl1pPr>
      <a:lvl2pPr marL="410291" indent="-205146" algn="l" defTabSz="800638" rtl="0" eaLnBrk="1" fontAlgn="base" hangingPunct="1">
        <a:spcBef>
          <a:spcPts val="269"/>
        </a:spcBef>
        <a:spcAft>
          <a:spcPct val="0"/>
        </a:spcAft>
        <a:buClr>
          <a:schemeClr val="accent1"/>
        </a:buClr>
        <a:buSzPct val="70000"/>
        <a:buFont typeface="Wingdings" pitchFamily="2" charset="2"/>
        <a:buChar char="n"/>
        <a:defRPr sz="1100">
          <a:solidFill>
            <a:schemeClr val="tx1"/>
          </a:solidFill>
          <a:latin typeface="+mn-lt"/>
          <a:ea typeface="+mn-ea"/>
        </a:defRPr>
      </a:lvl2pPr>
      <a:lvl3pPr marL="612588" indent="-205146" algn="l" defTabSz="800638" rtl="0" eaLnBrk="1" fontAlgn="base" hangingPunct="1">
        <a:spcBef>
          <a:spcPts val="269"/>
        </a:spcBef>
        <a:spcAft>
          <a:spcPct val="0"/>
        </a:spcAft>
        <a:buClr>
          <a:schemeClr val="accent1"/>
        </a:buClr>
        <a:buFont typeface="Arial" charset="0"/>
        <a:buChar char="–"/>
        <a:defRPr sz="1100">
          <a:solidFill>
            <a:schemeClr val="tx1"/>
          </a:solidFill>
          <a:latin typeface="+mn-lt"/>
          <a:ea typeface="+mn-ea"/>
        </a:defRPr>
      </a:lvl3pPr>
      <a:lvl4pPr marL="820583" indent="-205146" algn="l" defTabSz="800638" rtl="0" eaLnBrk="1" fontAlgn="base" hangingPunct="1">
        <a:spcBef>
          <a:spcPts val="269"/>
        </a:spcBef>
        <a:spcAft>
          <a:spcPct val="0"/>
        </a:spcAft>
        <a:buClr>
          <a:schemeClr val="accent1"/>
        </a:buClr>
        <a:buFont typeface="Wingdings" pitchFamily="2" charset="2"/>
        <a:buChar char="w"/>
        <a:defRPr sz="1100">
          <a:solidFill>
            <a:schemeClr val="tx1"/>
          </a:solidFill>
          <a:latin typeface="+mn-lt"/>
          <a:ea typeface="+mn-ea"/>
        </a:defRPr>
      </a:lvl4pPr>
      <a:lvl5pPr marL="1028577" indent="-205146" algn="l" defTabSz="800638" rtl="0" eaLnBrk="1" fontAlgn="base" hangingPunct="1">
        <a:spcBef>
          <a:spcPts val="269"/>
        </a:spcBef>
        <a:spcAft>
          <a:spcPct val="0"/>
        </a:spcAft>
        <a:buClr>
          <a:schemeClr val="accent1"/>
        </a:buClr>
        <a:buFont typeface="Arial" charset="0"/>
        <a:buChar char="&gt;"/>
        <a:defRPr sz="1100">
          <a:solidFill>
            <a:schemeClr val="tx1"/>
          </a:solidFill>
          <a:latin typeface="+mn-lt"/>
          <a:ea typeface="+mn-ea"/>
        </a:defRPr>
      </a:lvl5pPr>
      <a:lvl6pPr marL="1438869"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6pPr>
      <a:lvl7pPr marL="1849160"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7pPr>
      <a:lvl8pPr marL="2259451"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8pPr>
      <a:lvl9pPr marL="2669743"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2340" name="Line 20"/>
          <p:cNvSpPr>
            <a:spLocks noChangeShapeType="1"/>
          </p:cNvSpPr>
          <p:nvPr/>
        </p:nvSpPr>
        <p:spPr bwMode="auto">
          <a:xfrm flipH="1">
            <a:off x="297295" y="6198254"/>
            <a:ext cx="8541905" cy="0"/>
          </a:xfrm>
          <a:prstGeom prst="line">
            <a:avLst/>
          </a:prstGeom>
          <a:noFill/>
          <a:ln w="9525">
            <a:solidFill>
              <a:srgbClr val="002060"/>
            </a:solidFill>
            <a:round/>
            <a:headEnd/>
            <a:tailEnd/>
          </a:ln>
          <a:effectLst/>
        </p:spPr>
        <p:txBody>
          <a:bodyPr wrap="none" lIns="0" tIns="44948" rIns="0" bIns="44948" anchor="ctr"/>
          <a:lstStyle/>
          <a:p>
            <a:pPr>
              <a:defRPr/>
            </a:pPr>
            <a:endParaRPr lang="en-CA" sz="1588" dirty="0">
              <a:ea typeface="+mn-ea"/>
            </a:endParaRPr>
          </a:p>
        </p:txBody>
      </p:sp>
      <p:sp>
        <p:nvSpPr>
          <p:cNvPr id="1031" name="Rectangle 24"/>
          <p:cNvSpPr>
            <a:spLocks noGrp="1" noChangeArrowheads="1"/>
          </p:cNvSpPr>
          <p:nvPr>
            <p:ph type="body" idx="1"/>
          </p:nvPr>
        </p:nvSpPr>
        <p:spPr bwMode="gray">
          <a:xfrm>
            <a:off x="301624" y="929688"/>
            <a:ext cx="8545484" cy="471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CA"/>
              <a:t>Bullet one</a:t>
            </a:r>
          </a:p>
          <a:p>
            <a:pPr lvl="1"/>
            <a:r>
              <a:rPr lang="en-CA"/>
              <a:t>Bullet two</a:t>
            </a:r>
          </a:p>
          <a:p>
            <a:pPr lvl="2"/>
            <a:r>
              <a:rPr lang="en-CA"/>
              <a:t>Bullet three</a:t>
            </a:r>
          </a:p>
          <a:p>
            <a:pPr lvl="3"/>
            <a:r>
              <a:rPr lang="en-CA"/>
              <a:t>Bullet four</a:t>
            </a:r>
          </a:p>
          <a:p>
            <a:pPr lvl="4"/>
            <a:r>
              <a:rPr lang="en-CA"/>
              <a:t>Bullet five</a:t>
            </a:r>
          </a:p>
        </p:txBody>
      </p:sp>
      <p:sp>
        <p:nvSpPr>
          <p:cNvPr id="14" name="Footer Placeholder 4">
            <a:extLst>
              <a:ext uri="{FF2B5EF4-FFF2-40B4-BE49-F238E27FC236}">
                <a16:creationId xmlns:a16="http://schemas.microsoft.com/office/drawing/2014/main" id="{56963E42-1411-4152-B7E3-6263EF36AA8E}"/>
              </a:ext>
            </a:extLst>
          </p:cNvPr>
          <p:cNvSpPr>
            <a:spLocks noGrp="1"/>
          </p:cNvSpPr>
          <p:nvPr>
            <p:ph type="ftr" sz="quarter" idx="3"/>
          </p:nvPr>
        </p:nvSpPr>
        <p:spPr>
          <a:xfrm>
            <a:off x="584489" y="6208195"/>
            <a:ext cx="5818909" cy="365592"/>
          </a:xfrm>
          <a:prstGeom prst="rect">
            <a:avLst/>
          </a:prstGeom>
        </p:spPr>
        <p:txBody>
          <a:bodyPr vert="horz" lIns="0" tIns="41029" rIns="0" bIns="41029" rtlCol="0" anchor="t"/>
          <a:lstStyle>
            <a:lvl1pPr algn="l">
              <a:defRPr sz="600">
                <a:solidFill>
                  <a:schemeClr val="tx1"/>
                </a:solidFill>
              </a:defRPr>
            </a:lvl1pPr>
          </a:lstStyle>
          <a:p>
            <a:pPr fontAlgn="base">
              <a:spcBef>
                <a:spcPct val="0"/>
              </a:spcBef>
              <a:spcAft>
                <a:spcPct val="0"/>
              </a:spcAft>
            </a:pPr>
            <a:endParaRPr lang="en-CA" dirty="0">
              <a:solidFill>
                <a:srgbClr val="000000"/>
              </a:solidFill>
            </a:endParaRPr>
          </a:p>
        </p:txBody>
      </p:sp>
      <p:sp>
        <p:nvSpPr>
          <p:cNvPr id="18" name="Rectangle 17">
            <a:extLst>
              <a:ext uri="{FF2B5EF4-FFF2-40B4-BE49-F238E27FC236}">
                <a16:creationId xmlns:a16="http://schemas.microsoft.com/office/drawing/2014/main" id="{2791098F-E914-40E8-AAC2-12ED897AB1DD}"/>
              </a:ext>
            </a:extLst>
          </p:cNvPr>
          <p:cNvSpPr txBox="1">
            <a:spLocks noChangeArrowheads="1"/>
          </p:cNvSpPr>
          <p:nvPr userDrawn="1"/>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dirty="0">
              <a:solidFill>
                <a:srgbClr val="000000"/>
              </a:solidFill>
            </a:endParaRPr>
          </a:p>
        </p:txBody>
      </p:sp>
      <p:cxnSp>
        <p:nvCxnSpPr>
          <p:cNvPr id="19" name="Straight Connector 18">
            <a:extLst>
              <a:ext uri="{FF2B5EF4-FFF2-40B4-BE49-F238E27FC236}">
                <a16:creationId xmlns:a16="http://schemas.microsoft.com/office/drawing/2014/main" id="{F1F556BC-887C-4399-B4B4-948A0096D1B4}"/>
              </a:ext>
            </a:extLst>
          </p:cNvPr>
          <p:cNvCxnSpPr/>
          <p:nvPr userDrawn="1"/>
        </p:nvCxnSpPr>
        <p:spPr bwMode="auto">
          <a:xfrm>
            <a:off x="497445" y="6253689"/>
            <a:ext cx="0" cy="242047"/>
          </a:xfrm>
          <a:prstGeom prst="line">
            <a:avLst/>
          </a:prstGeom>
          <a:noFill/>
          <a:ln w="9525" cap="flat" cmpd="sng" algn="ctr">
            <a:solidFill>
              <a:schemeClr val="tx1"/>
            </a:solidFill>
            <a:prstDash val="solid"/>
            <a:round/>
            <a:headEnd type="none" w="med" len="med"/>
            <a:tailEnd type="none" w="med" len="med"/>
          </a:ln>
          <a:effectLst/>
        </p:spPr>
      </p:cxnSp>
      <p:pic>
        <p:nvPicPr>
          <p:cNvPr id="2" name="Picture 4">
            <a:extLst>
              <a:ext uri="{FF2B5EF4-FFF2-40B4-BE49-F238E27FC236}">
                <a16:creationId xmlns:a16="http://schemas.microsoft.com/office/drawing/2014/main" id="{B7AA5FCD-67F9-3F86-1B4B-ABE139F5878B}"/>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861384" y="6243766"/>
            <a:ext cx="1006578" cy="32256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9B252AD2-29E7-4FA2-F33E-A64CFA3E794D}"/>
              </a:ext>
            </a:extLst>
          </p:cNvPr>
          <p:cNvCxnSpPr>
            <a:cxnSpLocks/>
          </p:cNvCxnSpPr>
          <p:nvPr userDrawn="1"/>
        </p:nvCxnSpPr>
        <p:spPr bwMode="auto">
          <a:xfrm>
            <a:off x="0" y="662647"/>
            <a:ext cx="9144000" cy="0"/>
          </a:xfrm>
          <a:prstGeom prst="line">
            <a:avLst/>
          </a:prstGeom>
          <a:ln w="28575">
            <a:solidFill>
              <a:schemeClr val="tx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5" name="Title 6">
            <a:extLst>
              <a:ext uri="{FF2B5EF4-FFF2-40B4-BE49-F238E27FC236}">
                <a16:creationId xmlns:a16="http://schemas.microsoft.com/office/drawing/2014/main" id="{291892A7-C23A-2970-CBCD-EE198A7D89F1}"/>
              </a:ext>
            </a:extLst>
          </p:cNvPr>
          <p:cNvSpPr txBox="1">
            <a:spLocks/>
          </p:cNvSpPr>
          <p:nvPr userDrawn="1"/>
        </p:nvSpPr>
        <p:spPr>
          <a:xfrm>
            <a:off x="295275" y="238290"/>
            <a:ext cx="8294146" cy="476225"/>
          </a:xfrm>
          <a:prstGeom prst="rect">
            <a:avLst/>
          </a:prstGeom>
        </p:spPr>
        <p:txBody>
          <a:bodyPr/>
          <a:lstStyle>
            <a:lvl1pPr algn="l" defTabSz="899320" rtl="0" eaLnBrk="1" fontAlgn="base" hangingPunct="1">
              <a:lnSpc>
                <a:spcPct val="100000"/>
              </a:lnSpc>
              <a:spcBef>
                <a:spcPct val="0"/>
              </a:spcBef>
              <a:spcAft>
                <a:spcPct val="0"/>
              </a:spcAft>
              <a:defRPr sz="1765" b="0">
                <a:solidFill>
                  <a:schemeClr val="accent2"/>
                </a:solidFill>
                <a:latin typeface="+mn-lt"/>
                <a:ea typeface="+mj-ea"/>
                <a:cs typeface="+mj-cs"/>
              </a:defRPr>
            </a:lvl1pPr>
            <a:lvl2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2pPr>
            <a:lvl3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3pPr>
            <a:lvl4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4pPr>
            <a:lvl5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5pPr>
            <a:lvl6pPr marL="4034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6pPr>
            <a:lvl7pPr marL="806867"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7pPr>
            <a:lvl8pPr marL="1210300"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8pPr>
            <a:lvl9pPr marL="16137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9pPr>
          </a:lstStyle>
          <a:p>
            <a:pPr marL="0" marR="0" lvl="0" indent="0" algn="l" defTabSz="899320" rtl="0" eaLnBrk="1" fontAlgn="base" latinLnBrk="0" hangingPunct="1">
              <a:lnSpc>
                <a:spcPct val="100000"/>
              </a:lnSpc>
              <a:spcBef>
                <a:spcPct val="0"/>
              </a:spcBef>
              <a:spcAft>
                <a:spcPct val="0"/>
              </a:spcAft>
              <a:buClrTx/>
              <a:buSzTx/>
              <a:buFontTx/>
              <a:buNone/>
              <a:tabLst/>
              <a:defRPr/>
            </a:pPr>
            <a:endParaRPr kumimoji="0" lang="en-US" sz="2400" u="none" strike="noStrike" kern="0" cap="small" spc="0" normalizeH="0" noProof="0" dirty="0">
              <a:ln>
                <a:noFill/>
              </a:ln>
              <a:solidFill>
                <a:schemeClr val="tx2"/>
              </a:solidFill>
              <a:effectLst/>
              <a:uLnTx/>
              <a:uFillTx/>
              <a:latin typeface="Avenir Next LT Pro Demi" panose="020B0604020202020204" pitchFamily="34" charset="0"/>
              <a:ea typeface="LF_Kai"/>
            </a:endParaRPr>
          </a:p>
        </p:txBody>
      </p:sp>
    </p:spTree>
    <p:extLst>
      <p:ext uri="{BB962C8B-B14F-4D97-AF65-F5344CB8AC3E}">
        <p14:creationId xmlns:p14="http://schemas.microsoft.com/office/powerpoint/2010/main" val="227080285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Lst>
  <p:hf sldNum="0" hdr="0" dt="0"/>
  <p:txStyles>
    <p:titleStyle>
      <a:lvl1pPr algn="l" defTabSz="899320" rtl="0" eaLnBrk="1" fontAlgn="base" hangingPunct="1">
        <a:lnSpc>
          <a:spcPct val="100000"/>
        </a:lnSpc>
        <a:spcBef>
          <a:spcPct val="0"/>
        </a:spcBef>
        <a:spcAft>
          <a:spcPct val="0"/>
        </a:spcAft>
        <a:defRPr sz="1765" b="0">
          <a:solidFill>
            <a:schemeClr val="accent2"/>
          </a:solidFill>
          <a:latin typeface="+mn-lt"/>
          <a:ea typeface="+mj-ea"/>
          <a:cs typeface="+mj-cs"/>
        </a:defRPr>
      </a:lvl1pPr>
      <a:lvl2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2pPr>
      <a:lvl3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3pPr>
      <a:lvl4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4pPr>
      <a:lvl5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5pPr>
      <a:lvl6pPr marL="4034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6pPr>
      <a:lvl7pPr marL="806867"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7pPr>
      <a:lvl8pPr marL="1210300"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8pPr>
      <a:lvl9pPr marL="16137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9pPr>
    </p:titleStyle>
    <p:bodyStyle>
      <a:lvl1pPr marL="204518" indent="-204518" algn="l" defTabSz="787255" rtl="0" eaLnBrk="1" fontAlgn="base" hangingPunct="1">
        <a:spcBef>
          <a:spcPts val="794"/>
        </a:spcBef>
        <a:spcAft>
          <a:spcPct val="0"/>
        </a:spcAft>
        <a:buClr>
          <a:schemeClr val="accent2"/>
        </a:buClr>
        <a:buSzPct val="70000"/>
        <a:buFont typeface="Wingdings" pitchFamily="2" charset="2"/>
        <a:buChar char="l"/>
        <a:defRPr sz="1059">
          <a:solidFill>
            <a:schemeClr val="tx1"/>
          </a:solidFill>
          <a:latin typeface="+mn-lt"/>
          <a:ea typeface="+mn-ea"/>
          <a:cs typeface="+mn-cs"/>
        </a:defRPr>
      </a:lvl1pPr>
      <a:lvl2pPr marL="403433" indent="-201717" algn="l" defTabSz="787255" rtl="0" eaLnBrk="1" fontAlgn="base" hangingPunct="1">
        <a:spcBef>
          <a:spcPts val="265"/>
        </a:spcBef>
        <a:spcAft>
          <a:spcPct val="0"/>
        </a:spcAft>
        <a:buClr>
          <a:schemeClr val="accent1"/>
        </a:buClr>
        <a:buSzPct val="70000"/>
        <a:buFont typeface="Wingdings" pitchFamily="2" charset="2"/>
        <a:buChar char="n"/>
        <a:defRPr sz="1059">
          <a:solidFill>
            <a:schemeClr val="tx1"/>
          </a:solidFill>
          <a:latin typeface="+mn-lt"/>
          <a:ea typeface="+mn-ea"/>
        </a:defRPr>
      </a:lvl2pPr>
      <a:lvl3pPr marL="602348" indent="-201717" algn="l" defTabSz="787255" rtl="0" eaLnBrk="1" fontAlgn="base" hangingPunct="1">
        <a:spcBef>
          <a:spcPts val="265"/>
        </a:spcBef>
        <a:spcAft>
          <a:spcPct val="0"/>
        </a:spcAft>
        <a:buClr>
          <a:schemeClr val="accent1"/>
        </a:buClr>
        <a:buFont typeface="Arial" charset="0"/>
        <a:buChar char="–"/>
        <a:defRPr sz="1059">
          <a:solidFill>
            <a:schemeClr val="tx1"/>
          </a:solidFill>
          <a:latin typeface="+mn-lt"/>
          <a:ea typeface="+mn-ea"/>
        </a:defRPr>
      </a:lvl3pPr>
      <a:lvl4pPr marL="806867" indent="-201717" algn="l" defTabSz="787255" rtl="0" eaLnBrk="1" fontAlgn="base" hangingPunct="1">
        <a:spcBef>
          <a:spcPts val="265"/>
        </a:spcBef>
        <a:spcAft>
          <a:spcPct val="0"/>
        </a:spcAft>
        <a:buClr>
          <a:schemeClr val="accent1"/>
        </a:buClr>
        <a:buFont typeface="Wingdings" pitchFamily="2" charset="2"/>
        <a:buChar char="w"/>
        <a:defRPr sz="1059">
          <a:solidFill>
            <a:schemeClr val="tx1"/>
          </a:solidFill>
          <a:latin typeface="+mn-lt"/>
          <a:ea typeface="+mn-ea"/>
        </a:defRPr>
      </a:lvl4pPr>
      <a:lvl5pPr marL="1011385" indent="-201717" algn="l" defTabSz="787255" rtl="0" eaLnBrk="1" fontAlgn="base" hangingPunct="1">
        <a:spcBef>
          <a:spcPts val="265"/>
        </a:spcBef>
        <a:spcAft>
          <a:spcPct val="0"/>
        </a:spcAft>
        <a:buClr>
          <a:schemeClr val="accent1"/>
        </a:buClr>
        <a:buFont typeface="Arial" charset="0"/>
        <a:buChar char="&gt;"/>
        <a:defRPr sz="1059">
          <a:solidFill>
            <a:schemeClr val="tx1"/>
          </a:solidFill>
          <a:latin typeface="+mn-lt"/>
          <a:ea typeface="+mn-ea"/>
        </a:defRPr>
      </a:lvl5pPr>
      <a:lvl6pPr marL="1414818" indent="-214324" algn="l" defTabSz="787255" rtl="0" eaLnBrk="1" fontAlgn="base" hangingPunct="1">
        <a:spcBef>
          <a:spcPct val="25000"/>
        </a:spcBef>
        <a:spcAft>
          <a:spcPct val="0"/>
        </a:spcAft>
        <a:buClr>
          <a:srgbClr val="83AED1"/>
        </a:buClr>
        <a:buFont typeface="Arial" charset="0"/>
        <a:buChar char="&gt;"/>
        <a:defRPr sz="1059">
          <a:solidFill>
            <a:schemeClr val="tx1"/>
          </a:solidFill>
          <a:latin typeface="+mn-lt"/>
          <a:ea typeface="+mn-ea"/>
        </a:defRPr>
      </a:lvl6pPr>
      <a:lvl7pPr marL="1818251" indent="-214324" algn="l" defTabSz="787255" rtl="0" eaLnBrk="1" fontAlgn="base" hangingPunct="1">
        <a:spcBef>
          <a:spcPct val="25000"/>
        </a:spcBef>
        <a:spcAft>
          <a:spcPct val="0"/>
        </a:spcAft>
        <a:buClr>
          <a:srgbClr val="83AED1"/>
        </a:buClr>
        <a:buFont typeface="Arial" charset="0"/>
        <a:buChar char="&gt;"/>
        <a:defRPr sz="1059">
          <a:solidFill>
            <a:schemeClr val="tx1"/>
          </a:solidFill>
          <a:latin typeface="+mn-lt"/>
          <a:ea typeface="+mn-ea"/>
        </a:defRPr>
      </a:lvl7pPr>
      <a:lvl8pPr marL="2221685" indent="-214324" algn="l" defTabSz="787255" rtl="0" eaLnBrk="1" fontAlgn="base" hangingPunct="1">
        <a:spcBef>
          <a:spcPct val="25000"/>
        </a:spcBef>
        <a:spcAft>
          <a:spcPct val="0"/>
        </a:spcAft>
        <a:buClr>
          <a:srgbClr val="83AED1"/>
        </a:buClr>
        <a:buFont typeface="Arial" charset="0"/>
        <a:buChar char="&gt;"/>
        <a:defRPr sz="1059">
          <a:solidFill>
            <a:schemeClr val="tx1"/>
          </a:solidFill>
          <a:latin typeface="+mn-lt"/>
          <a:ea typeface="+mn-ea"/>
        </a:defRPr>
      </a:lvl8pPr>
      <a:lvl9pPr marL="2625118" indent="-214324" algn="l" defTabSz="787255" rtl="0" eaLnBrk="1" fontAlgn="base" hangingPunct="1">
        <a:spcBef>
          <a:spcPct val="25000"/>
        </a:spcBef>
        <a:spcAft>
          <a:spcPct val="0"/>
        </a:spcAft>
        <a:buClr>
          <a:srgbClr val="83AED1"/>
        </a:buClr>
        <a:buFont typeface="Arial" charset="0"/>
        <a:buChar char="&gt;"/>
        <a:defRPr sz="1059">
          <a:solidFill>
            <a:schemeClr val="tx1"/>
          </a:solidFill>
          <a:latin typeface="+mn-lt"/>
          <a:ea typeface="+mn-ea"/>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24"/>
          <p:cNvSpPr>
            <a:spLocks noGrp="1" noChangeArrowheads="1"/>
          </p:cNvSpPr>
          <p:nvPr>
            <p:ph type="body" idx="1"/>
          </p:nvPr>
        </p:nvSpPr>
        <p:spPr bwMode="gray">
          <a:xfrm>
            <a:off x="301624" y="929688"/>
            <a:ext cx="8545484" cy="471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1029" rIns="0" bIns="41029" numCol="1" anchor="t" anchorCtr="0" compatLnSpc="1">
            <a:prstTxWarp prst="textNoShape">
              <a:avLst/>
            </a:prstTxWarp>
          </a:bodyPr>
          <a:lstStyle/>
          <a:p>
            <a:pPr lvl="0"/>
            <a:r>
              <a:rPr lang="en-CA"/>
              <a:t>Bullet one</a:t>
            </a:r>
          </a:p>
          <a:p>
            <a:pPr lvl="1"/>
            <a:r>
              <a:rPr lang="en-CA"/>
              <a:t>Bullet two</a:t>
            </a:r>
          </a:p>
          <a:p>
            <a:pPr lvl="2"/>
            <a:r>
              <a:rPr lang="en-CA"/>
              <a:t>Bullet three</a:t>
            </a:r>
          </a:p>
          <a:p>
            <a:pPr lvl="3"/>
            <a:r>
              <a:rPr lang="en-CA"/>
              <a:t>Bullet four</a:t>
            </a:r>
          </a:p>
          <a:p>
            <a:pPr lvl="4"/>
            <a:r>
              <a:rPr lang="en-CA"/>
              <a:t>Bullet five</a:t>
            </a:r>
          </a:p>
        </p:txBody>
      </p:sp>
      <p:sp>
        <p:nvSpPr>
          <p:cNvPr id="2" name="Line 20">
            <a:extLst>
              <a:ext uri="{FF2B5EF4-FFF2-40B4-BE49-F238E27FC236}">
                <a16:creationId xmlns:a16="http://schemas.microsoft.com/office/drawing/2014/main" id="{0430B39B-A0BB-48A9-AB40-9FA75D9A1938}"/>
              </a:ext>
            </a:extLst>
          </p:cNvPr>
          <p:cNvSpPr>
            <a:spLocks noChangeShapeType="1"/>
          </p:cNvSpPr>
          <p:nvPr userDrawn="1"/>
        </p:nvSpPr>
        <p:spPr bwMode="auto">
          <a:xfrm flipH="1">
            <a:off x="297295" y="6198254"/>
            <a:ext cx="8541905" cy="0"/>
          </a:xfrm>
          <a:prstGeom prst="line">
            <a:avLst/>
          </a:prstGeom>
          <a:noFill/>
          <a:ln w="9525">
            <a:solidFill>
              <a:srgbClr val="002060"/>
            </a:solidFill>
            <a:round/>
            <a:headEnd/>
            <a:tailEnd/>
          </a:ln>
          <a:effectLst/>
        </p:spPr>
        <p:txBody>
          <a:bodyPr wrap="none" lIns="0" tIns="44948" rIns="0" bIns="44948" anchor="ctr"/>
          <a:lstStyle/>
          <a:p>
            <a:pPr>
              <a:defRPr/>
            </a:pPr>
            <a:endParaRPr lang="en-CA" sz="1588">
              <a:ea typeface="+mn-ea"/>
            </a:endParaRPr>
          </a:p>
        </p:txBody>
      </p:sp>
      <p:sp>
        <p:nvSpPr>
          <p:cNvPr id="3" name="Footer Placeholder 4">
            <a:extLst>
              <a:ext uri="{FF2B5EF4-FFF2-40B4-BE49-F238E27FC236}">
                <a16:creationId xmlns:a16="http://schemas.microsoft.com/office/drawing/2014/main" id="{64B16303-3208-51A9-DE2C-6C866B12132F}"/>
              </a:ext>
            </a:extLst>
          </p:cNvPr>
          <p:cNvSpPr>
            <a:spLocks noGrp="1"/>
          </p:cNvSpPr>
          <p:nvPr>
            <p:ph type="ftr" sz="quarter" idx="3"/>
          </p:nvPr>
        </p:nvSpPr>
        <p:spPr>
          <a:xfrm>
            <a:off x="584489" y="6208195"/>
            <a:ext cx="5818909" cy="365592"/>
          </a:xfrm>
          <a:prstGeom prst="rect">
            <a:avLst/>
          </a:prstGeom>
        </p:spPr>
        <p:txBody>
          <a:bodyPr vert="horz" lIns="0" tIns="41029" rIns="0" bIns="41029" rtlCol="0" anchor="t"/>
          <a:lstStyle>
            <a:lvl1pPr algn="l">
              <a:defRPr sz="600">
                <a:solidFill>
                  <a:schemeClr val="tx1"/>
                </a:solidFill>
              </a:defRPr>
            </a:lvl1pPr>
          </a:lstStyle>
          <a:p>
            <a:pPr fontAlgn="base">
              <a:spcBef>
                <a:spcPct val="0"/>
              </a:spcBef>
              <a:spcAft>
                <a:spcPct val="0"/>
              </a:spcAft>
            </a:pPr>
            <a:endParaRPr lang="en-CA">
              <a:solidFill>
                <a:srgbClr val="000000"/>
              </a:solidFill>
            </a:endParaRPr>
          </a:p>
        </p:txBody>
      </p:sp>
      <p:sp>
        <p:nvSpPr>
          <p:cNvPr id="4" name="Rectangle 17">
            <a:extLst>
              <a:ext uri="{FF2B5EF4-FFF2-40B4-BE49-F238E27FC236}">
                <a16:creationId xmlns:a16="http://schemas.microsoft.com/office/drawing/2014/main" id="{CD208100-3A34-E00E-B64D-36E5FDC646DD}"/>
              </a:ext>
            </a:extLst>
          </p:cNvPr>
          <p:cNvSpPr txBox="1">
            <a:spLocks noChangeArrowheads="1"/>
          </p:cNvSpPr>
          <p:nvPr userDrawn="1"/>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a:solidFill>
                <a:srgbClr val="000000"/>
              </a:solidFill>
            </a:endParaRPr>
          </a:p>
        </p:txBody>
      </p:sp>
      <p:cxnSp>
        <p:nvCxnSpPr>
          <p:cNvPr id="5" name="Straight Connector 4">
            <a:extLst>
              <a:ext uri="{FF2B5EF4-FFF2-40B4-BE49-F238E27FC236}">
                <a16:creationId xmlns:a16="http://schemas.microsoft.com/office/drawing/2014/main" id="{8255A9D9-28D7-E908-46B5-33E96014DAE0}"/>
              </a:ext>
            </a:extLst>
          </p:cNvPr>
          <p:cNvCxnSpPr/>
          <p:nvPr userDrawn="1"/>
        </p:nvCxnSpPr>
        <p:spPr bwMode="auto">
          <a:xfrm>
            <a:off x="497445" y="6253689"/>
            <a:ext cx="0" cy="242047"/>
          </a:xfrm>
          <a:prstGeom prst="line">
            <a:avLst/>
          </a:prstGeom>
          <a:noFill/>
          <a:ln w="9525" cap="flat" cmpd="sng" algn="ctr">
            <a:solidFill>
              <a:schemeClr val="tx1"/>
            </a:solidFill>
            <a:prstDash val="solid"/>
            <a:round/>
            <a:headEnd type="none" w="med" len="med"/>
            <a:tailEnd type="none" w="med" len="med"/>
          </a:ln>
          <a:effectLst/>
        </p:spPr>
      </p:cxnSp>
      <p:pic>
        <p:nvPicPr>
          <p:cNvPr id="6" name="Picture 4">
            <a:extLst>
              <a:ext uri="{FF2B5EF4-FFF2-40B4-BE49-F238E27FC236}">
                <a16:creationId xmlns:a16="http://schemas.microsoft.com/office/drawing/2014/main" id="{C88323FF-0C0D-9819-AC21-34749114FEA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61384" y="6243766"/>
            <a:ext cx="1006578" cy="322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671771"/>
      </p:ext>
    </p:extLst>
  </p:cSld>
  <p:clrMap bg1="lt1" tx1="dk1" bg2="lt2" tx2="dk2" accent1="accent1" accent2="accent2" accent3="accent3" accent4="accent4" accent5="accent5" accent6="accent6" hlink="hlink" folHlink="folHlink"/>
  <p:sldLayoutIdLst>
    <p:sldLayoutId id="2147483681" r:id="rId1"/>
    <p:sldLayoutId id="2147483682" r:id="rId2"/>
  </p:sldLayoutIdLst>
  <p:hf sldNum="0" hdr="0" dt="0"/>
  <p:txStyles>
    <p:titleStyle>
      <a:lvl1pPr algn="l" defTabSz="914608" rtl="0" eaLnBrk="1" fontAlgn="base" hangingPunct="1">
        <a:lnSpc>
          <a:spcPct val="100000"/>
        </a:lnSpc>
        <a:spcBef>
          <a:spcPct val="0"/>
        </a:spcBef>
        <a:spcAft>
          <a:spcPct val="0"/>
        </a:spcAft>
        <a:defRPr sz="1800" b="0">
          <a:solidFill>
            <a:schemeClr val="accent2"/>
          </a:solidFill>
          <a:latin typeface="+mn-lt"/>
          <a:ea typeface="+mj-ea"/>
          <a:cs typeface="+mj-cs"/>
        </a:defRPr>
      </a:lvl1pPr>
      <a:lvl2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2pPr>
      <a:lvl3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3pPr>
      <a:lvl4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4pPr>
      <a:lvl5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5pPr>
      <a:lvl6pPr marL="410291"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6pPr>
      <a:lvl7pPr marL="820583"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7pPr>
      <a:lvl8pPr marL="1230874"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8pPr>
      <a:lvl9pPr marL="1641165"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9pPr>
    </p:titleStyle>
    <p:bodyStyle>
      <a:lvl1pPr marL="207995" indent="-207995" algn="l" defTabSz="800638" rtl="0" eaLnBrk="1" fontAlgn="base" hangingPunct="1">
        <a:spcBef>
          <a:spcPts val="808"/>
        </a:spcBef>
        <a:spcAft>
          <a:spcPct val="0"/>
        </a:spcAft>
        <a:buClr>
          <a:schemeClr val="accent2"/>
        </a:buClr>
        <a:buSzPct val="70000"/>
        <a:buFont typeface="Wingdings" pitchFamily="2" charset="2"/>
        <a:buChar char="l"/>
        <a:defRPr sz="1100">
          <a:solidFill>
            <a:schemeClr val="tx1"/>
          </a:solidFill>
          <a:latin typeface="+mn-lt"/>
          <a:ea typeface="+mn-ea"/>
          <a:cs typeface="+mn-cs"/>
        </a:defRPr>
      </a:lvl1pPr>
      <a:lvl2pPr marL="410291" indent="-205146" algn="l" defTabSz="800638" rtl="0" eaLnBrk="1" fontAlgn="base" hangingPunct="1">
        <a:spcBef>
          <a:spcPts val="269"/>
        </a:spcBef>
        <a:spcAft>
          <a:spcPct val="0"/>
        </a:spcAft>
        <a:buClr>
          <a:schemeClr val="accent1"/>
        </a:buClr>
        <a:buSzPct val="70000"/>
        <a:buFont typeface="Wingdings" pitchFamily="2" charset="2"/>
        <a:buChar char="n"/>
        <a:defRPr sz="1100">
          <a:solidFill>
            <a:schemeClr val="tx1"/>
          </a:solidFill>
          <a:latin typeface="+mn-lt"/>
          <a:ea typeface="+mn-ea"/>
        </a:defRPr>
      </a:lvl2pPr>
      <a:lvl3pPr marL="612588" indent="-205146" algn="l" defTabSz="800638" rtl="0" eaLnBrk="1" fontAlgn="base" hangingPunct="1">
        <a:spcBef>
          <a:spcPts val="269"/>
        </a:spcBef>
        <a:spcAft>
          <a:spcPct val="0"/>
        </a:spcAft>
        <a:buClr>
          <a:schemeClr val="accent1"/>
        </a:buClr>
        <a:buFont typeface="Arial" charset="0"/>
        <a:buChar char="–"/>
        <a:defRPr sz="1100">
          <a:solidFill>
            <a:schemeClr val="tx1"/>
          </a:solidFill>
          <a:latin typeface="+mn-lt"/>
          <a:ea typeface="+mn-ea"/>
        </a:defRPr>
      </a:lvl3pPr>
      <a:lvl4pPr marL="820583" indent="-205146" algn="l" defTabSz="800638" rtl="0" eaLnBrk="1" fontAlgn="base" hangingPunct="1">
        <a:spcBef>
          <a:spcPts val="269"/>
        </a:spcBef>
        <a:spcAft>
          <a:spcPct val="0"/>
        </a:spcAft>
        <a:buClr>
          <a:schemeClr val="accent1"/>
        </a:buClr>
        <a:buFont typeface="Wingdings" pitchFamily="2" charset="2"/>
        <a:buChar char="w"/>
        <a:defRPr sz="1100">
          <a:solidFill>
            <a:schemeClr val="tx1"/>
          </a:solidFill>
          <a:latin typeface="+mn-lt"/>
          <a:ea typeface="+mn-ea"/>
        </a:defRPr>
      </a:lvl4pPr>
      <a:lvl5pPr marL="1028577" indent="-205146" algn="l" defTabSz="800638" rtl="0" eaLnBrk="1" fontAlgn="base" hangingPunct="1">
        <a:spcBef>
          <a:spcPts val="269"/>
        </a:spcBef>
        <a:spcAft>
          <a:spcPct val="0"/>
        </a:spcAft>
        <a:buClr>
          <a:schemeClr val="accent1"/>
        </a:buClr>
        <a:buFont typeface="Arial" charset="0"/>
        <a:buChar char="&gt;"/>
        <a:defRPr sz="1100">
          <a:solidFill>
            <a:schemeClr val="tx1"/>
          </a:solidFill>
          <a:latin typeface="+mn-lt"/>
          <a:ea typeface="+mn-ea"/>
        </a:defRPr>
      </a:lvl5pPr>
      <a:lvl6pPr marL="1438869"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6pPr>
      <a:lvl7pPr marL="1849160"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7pPr>
      <a:lvl8pPr marL="2259451"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8pPr>
      <a:lvl9pPr marL="2669743"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2340" name="Line 20"/>
          <p:cNvSpPr>
            <a:spLocks noChangeShapeType="1"/>
          </p:cNvSpPr>
          <p:nvPr/>
        </p:nvSpPr>
        <p:spPr bwMode="auto">
          <a:xfrm flipH="1">
            <a:off x="297295" y="6198254"/>
            <a:ext cx="8547966" cy="0"/>
          </a:xfrm>
          <a:prstGeom prst="line">
            <a:avLst/>
          </a:prstGeom>
          <a:noFill/>
          <a:ln w="9525">
            <a:solidFill>
              <a:srgbClr val="002060"/>
            </a:solidFill>
            <a:round/>
            <a:headEnd/>
            <a:tailEnd/>
          </a:ln>
          <a:effectLst/>
        </p:spPr>
        <p:txBody>
          <a:bodyPr wrap="none" lIns="0" tIns="45714" rIns="0" bIns="45714" anchor="ctr"/>
          <a:lstStyle/>
          <a:p>
            <a:pPr algn="ctr" fontAlgn="base">
              <a:spcBef>
                <a:spcPct val="0"/>
              </a:spcBef>
              <a:spcAft>
                <a:spcPct val="0"/>
              </a:spcAft>
              <a:defRPr/>
            </a:pPr>
            <a:endParaRPr lang="en-CA" sz="1100">
              <a:solidFill>
                <a:srgbClr val="000000"/>
              </a:solidFill>
            </a:endParaRPr>
          </a:p>
        </p:txBody>
      </p:sp>
      <p:sp>
        <p:nvSpPr>
          <p:cNvPr id="1031" name="Rectangle 24"/>
          <p:cNvSpPr>
            <a:spLocks noGrp="1" noChangeArrowheads="1"/>
          </p:cNvSpPr>
          <p:nvPr>
            <p:ph type="body" idx="1"/>
          </p:nvPr>
        </p:nvSpPr>
        <p:spPr bwMode="gray">
          <a:xfrm>
            <a:off x="301624" y="929688"/>
            <a:ext cx="8545484" cy="471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1029" rIns="0" bIns="41029" numCol="1" anchor="t" anchorCtr="0" compatLnSpc="1">
            <a:prstTxWarp prst="textNoShape">
              <a:avLst/>
            </a:prstTxWarp>
          </a:bodyPr>
          <a:lstStyle/>
          <a:p>
            <a:pPr lvl="0"/>
            <a:r>
              <a:rPr lang="en-CA"/>
              <a:t>Bullet one</a:t>
            </a:r>
          </a:p>
          <a:p>
            <a:pPr lvl="1"/>
            <a:r>
              <a:rPr lang="en-CA"/>
              <a:t>Bullet two</a:t>
            </a:r>
          </a:p>
          <a:p>
            <a:pPr lvl="2"/>
            <a:r>
              <a:rPr lang="en-CA"/>
              <a:t>Bullet three</a:t>
            </a:r>
          </a:p>
          <a:p>
            <a:pPr lvl="3"/>
            <a:r>
              <a:rPr lang="en-CA"/>
              <a:t>Bullet four</a:t>
            </a:r>
          </a:p>
          <a:p>
            <a:pPr lvl="4"/>
            <a:r>
              <a:rPr lang="en-CA"/>
              <a:t>Bullet five</a:t>
            </a:r>
          </a:p>
        </p:txBody>
      </p:sp>
      <p:sp>
        <p:nvSpPr>
          <p:cNvPr id="5" name="Footer Placeholder 4"/>
          <p:cNvSpPr>
            <a:spLocks noGrp="1"/>
          </p:cNvSpPr>
          <p:nvPr>
            <p:ph type="ftr" sz="quarter" idx="3"/>
          </p:nvPr>
        </p:nvSpPr>
        <p:spPr>
          <a:xfrm>
            <a:off x="584489" y="6208195"/>
            <a:ext cx="5818909" cy="365592"/>
          </a:xfrm>
          <a:prstGeom prst="rect">
            <a:avLst/>
          </a:prstGeom>
        </p:spPr>
        <p:txBody>
          <a:bodyPr vert="horz" lIns="0" tIns="41029" rIns="0" bIns="41029" rtlCol="0" anchor="t"/>
          <a:lstStyle>
            <a:lvl1pPr algn="l">
              <a:defRPr sz="600">
                <a:solidFill>
                  <a:schemeClr val="tx1"/>
                </a:solidFill>
              </a:defRPr>
            </a:lvl1pPr>
          </a:lstStyle>
          <a:p>
            <a:pPr fontAlgn="base">
              <a:spcBef>
                <a:spcPct val="0"/>
              </a:spcBef>
              <a:spcAft>
                <a:spcPct val="0"/>
              </a:spcAft>
            </a:pPr>
            <a:endParaRPr lang="en-CA">
              <a:solidFill>
                <a:srgbClr val="000000"/>
              </a:solidFill>
            </a:endParaRPr>
          </a:p>
        </p:txBody>
      </p:sp>
      <p:pic>
        <p:nvPicPr>
          <p:cNvPr id="10" name="Picture 4">
            <a:extLst>
              <a:ext uri="{FF2B5EF4-FFF2-40B4-BE49-F238E27FC236}">
                <a16:creationId xmlns:a16="http://schemas.microsoft.com/office/drawing/2014/main" id="{3DA60281-C7DA-4C03-9BDE-A2EB694EE6B8}"/>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7">
            <a:extLst>
              <a:ext uri="{FF2B5EF4-FFF2-40B4-BE49-F238E27FC236}">
                <a16:creationId xmlns:a16="http://schemas.microsoft.com/office/drawing/2014/main" id="{5CF80D5E-1AE4-440F-9BB7-C7C92FF71707}"/>
              </a:ext>
            </a:extLst>
          </p:cNvPr>
          <p:cNvSpPr txBox="1">
            <a:spLocks noChangeArrowheads="1"/>
          </p:cNvSpPr>
          <p:nvPr userDrawn="1"/>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a:solidFill>
                <a:srgbClr val="000000"/>
              </a:solidFill>
            </a:endParaRPr>
          </a:p>
        </p:txBody>
      </p:sp>
      <p:cxnSp>
        <p:nvCxnSpPr>
          <p:cNvPr id="12" name="Straight Connector 11">
            <a:extLst>
              <a:ext uri="{FF2B5EF4-FFF2-40B4-BE49-F238E27FC236}">
                <a16:creationId xmlns:a16="http://schemas.microsoft.com/office/drawing/2014/main" id="{D9BC3AD8-8721-4A83-A032-C0B91541AF24}"/>
              </a:ext>
            </a:extLst>
          </p:cNvPr>
          <p:cNvCxnSpPr/>
          <p:nvPr userDrawn="1"/>
        </p:nvCxnSpPr>
        <p:spPr bwMode="auto">
          <a:xfrm>
            <a:off x="497445" y="6253689"/>
            <a:ext cx="0" cy="242047"/>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16991280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hf sldNum="0" hdr="0" dt="0"/>
  <p:txStyles>
    <p:titleStyle>
      <a:lvl1pPr algn="l" defTabSz="914608" rtl="0" eaLnBrk="1" fontAlgn="base" hangingPunct="1">
        <a:lnSpc>
          <a:spcPct val="100000"/>
        </a:lnSpc>
        <a:spcBef>
          <a:spcPct val="0"/>
        </a:spcBef>
        <a:spcAft>
          <a:spcPct val="0"/>
        </a:spcAft>
        <a:defRPr sz="1800" b="0">
          <a:solidFill>
            <a:schemeClr val="accent2"/>
          </a:solidFill>
          <a:latin typeface="+mn-lt"/>
          <a:ea typeface="+mj-ea"/>
          <a:cs typeface="+mj-cs"/>
        </a:defRPr>
      </a:lvl1pPr>
      <a:lvl2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2pPr>
      <a:lvl3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3pPr>
      <a:lvl4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4pPr>
      <a:lvl5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5pPr>
      <a:lvl6pPr marL="410291"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6pPr>
      <a:lvl7pPr marL="820583"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7pPr>
      <a:lvl8pPr marL="1230874"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8pPr>
      <a:lvl9pPr marL="1641165"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9pPr>
    </p:titleStyle>
    <p:bodyStyle>
      <a:lvl1pPr marL="207995" indent="-207995" algn="l" defTabSz="800638" rtl="0" eaLnBrk="1" fontAlgn="base" hangingPunct="1">
        <a:spcBef>
          <a:spcPts val="808"/>
        </a:spcBef>
        <a:spcAft>
          <a:spcPct val="0"/>
        </a:spcAft>
        <a:buClr>
          <a:schemeClr val="accent2"/>
        </a:buClr>
        <a:buSzPct val="70000"/>
        <a:buFont typeface="Wingdings" pitchFamily="2" charset="2"/>
        <a:buChar char="l"/>
        <a:defRPr sz="1100">
          <a:solidFill>
            <a:schemeClr val="tx1"/>
          </a:solidFill>
          <a:latin typeface="+mn-lt"/>
          <a:ea typeface="+mn-ea"/>
          <a:cs typeface="+mn-cs"/>
        </a:defRPr>
      </a:lvl1pPr>
      <a:lvl2pPr marL="410291" indent="-205146" algn="l" defTabSz="800638" rtl="0" eaLnBrk="1" fontAlgn="base" hangingPunct="1">
        <a:spcBef>
          <a:spcPts val="269"/>
        </a:spcBef>
        <a:spcAft>
          <a:spcPct val="0"/>
        </a:spcAft>
        <a:buClr>
          <a:schemeClr val="accent1"/>
        </a:buClr>
        <a:buSzPct val="70000"/>
        <a:buFont typeface="Wingdings" pitchFamily="2" charset="2"/>
        <a:buChar char="n"/>
        <a:defRPr sz="1100">
          <a:solidFill>
            <a:schemeClr val="tx1"/>
          </a:solidFill>
          <a:latin typeface="+mn-lt"/>
          <a:ea typeface="+mn-ea"/>
        </a:defRPr>
      </a:lvl2pPr>
      <a:lvl3pPr marL="612588" indent="-205146" algn="l" defTabSz="800638" rtl="0" eaLnBrk="1" fontAlgn="base" hangingPunct="1">
        <a:spcBef>
          <a:spcPts val="269"/>
        </a:spcBef>
        <a:spcAft>
          <a:spcPct val="0"/>
        </a:spcAft>
        <a:buClr>
          <a:schemeClr val="accent1"/>
        </a:buClr>
        <a:buFont typeface="Arial" charset="0"/>
        <a:buChar char="–"/>
        <a:defRPr sz="1100">
          <a:solidFill>
            <a:schemeClr val="tx1"/>
          </a:solidFill>
          <a:latin typeface="+mn-lt"/>
          <a:ea typeface="+mn-ea"/>
        </a:defRPr>
      </a:lvl3pPr>
      <a:lvl4pPr marL="820583" indent="-205146" algn="l" defTabSz="800638" rtl="0" eaLnBrk="1" fontAlgn="base" hangingPunct="1">
        <a:spcBef>
          <a:spcPts val="269"/>
        </a:spcBef>
        <a:spcAft>
          <a:spcPct val="0"/>
        </a:spcAft>
        <a:buClr>
          <a:schemeClr val="accent1"/>
        </a:buClr>
        <a:buFont typeface="Wingdings" pitchFamily="2" charset="2"/>
        <a:buChar char="w"/>
        <a:defRPr sz="1100">
          <a:solidFill>
            <a:schemeClr val="tx1"/>
          </a:solidFill>
          <a:latin typeface="+mn-lt"/>
          <a:ea typeface="+mn-ea"/>
        </a:defRPr>
      </a:lvl4pPr>
      <a:lvl5pPr marL="1028577" indent="-205146" algn="l" defTabSz="800638" rtl="0" eaLnBrk="1" fontAlgn="base" hangingPunct="1">
        <a:spcBef>
          <a:spcPts val="269"/>
        </a:spcBef>
        <a:spcAft>
          <a:spcPct val="0"/>
        </a:spcAft>
        <a:buClr>
          <a:schemeClr val="accent1"/>
        </a:buClr>
        <a:buFont typeface="Arial" charset="0"/>
        <a:buChar char="&gt;"/>
        <a:defRPr sz="1100">
          <a:solidFill>
            <a:schemeClr val="tx1"/>
          </a:solidFill>
          <a:latin typeface="+mn-lt"/>
          <a:ea typeface="+mn-ea"/>
        </a:defRPr>
      </a:lvl5pPr>
      <a:lvl6pPr marL="1438869"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6pPr>
      <a:lvl7pPr marL="1849160"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7pPr>
      <a:lvl8pPr marL="2259451"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8pPr>
      <a:lvl9pPr marL="2669743"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215F5010-9DEF-4AD9-9EB9-1559DFF227C4}"/>
              </a:ext>
            </a:extLst>
          </p:cNvPr>
          <p:cNvSpPr>
            <a:spLocks noGrp="1" noChangeArrowheads="1"/>
          </p:cNvSpPr>
          <p:nvPr>
            <p:ph type="title"/>
          </p:nvPr>
        </p:nvSpPr>
        <p:spPr bwMode="auto">
          <a:xfrm>
            <a:off x="685800" y="609600"/>
            <a:ext cx="7772400" cy="381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a:extLst>
              <a:ext uri="{FF2B5EF4-FFF2-40B4-BE49-F238E27FC236}">
                <a16:creationId xmlns:a16="http://schemas.microsoft.com/office/drawing/2014/main" id="{B76CC700-91E2-42C6-ACB3-E5FE0CE6053A}"/>
              </a:ext>
            </a:extLst>
          </p:cNvPr>
          <p:cNvSpPr>
            <a:spLocks noGrp="1" noChangeArrowheads="1"/>
          </p:cNvSpPr>
          <p:nvPr>
            <p:ph type="body" idx="1"/>
          </p:nvPr>
        </p:nvSpPr>
        <p:spPr bwMode="auto">
          <a:xfrm>
            <a:off x="685800" y="1219200"/>
            <a:ext cx="7772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7332" name="Rectangle 4">
            <a:extLst>
              <a:ext uri="{FF2B5EF4-FFF2-40B4-BE49-F238E27FC236}">
                <a16:creationId xmlns:a16="http://schemas.microsoft.com/office/drawing/2014/main" id="{2D4064CD-BEA6-495D-93B7-25C11DC02224}"/>
              </a:ext>
            </a:extLst>
          </p:cNvPr>
          <p:cNvSpPr>
            <a:spLocks noGrp="1" noChangeArrowheads="1"/>
          </p:cNvSpPr>
          <p:nvPr>
            <p:ph type="ftr" sz="quarter" idx="3"/>
          </p:nvPr>
        </p:nvSpPr>
        <p:spPr bwMode="auto">
          <a:xfrm>
            <a:off x="3124200" y="6540500"/>
            <a:ext cx="2895600" cy="3048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b="1">
                <a:solidFill>
                  <a:srgbClr val="003366"/>
                </a:solidFill>
                <a:effectLst>
                  <a:outerShdw blurRad="38100" dist="38100" dir="2700000" algn="tl">
                    <a:srgbClr val="C0C0C0"/>
                  </a:outerShdw>
                </a:effectLst>
                <a:latin typeface="Calibri" panose="020F0502020204030204" pitchFamily="34" charset="0"/>
              </a:defRPr>
            </a:lvl1pPr>
          </a:lstStyle>
          <a:p>
            <a:fld id="{A498EC2A-8197-40B8-A339-AC77E101220A}" type="slidenum">
              <a:rPr lang="en-US" altLang="en-US"/>
              <a:pPr/>
              <a:t>‹#›</a:t>
            </a:fld>
            <a:endParaRPr lang="en-US" altLang="en-US"/>
          </a:p>
          <a:p>
            <a:endParaRPr lang="en-US" altLang="en-US"/>
          </a:p>
        </p:txBody>
      </p:sp>
      <p:sp>
        <p:nvSpPr>
          <p:cNvPr id="3077" name="Line 5">
            <a:extLst>
              <a:ext uri="{FF2B5EF4-FFF2-40B4-BE49-F238E27FC236}">
                <a16:creationId xmlns:a16="http://schemas.microsoft.com/office/drawing/2014/main" id="{3B99C260-587C-45BB-A87A-87C837663170}"/>
              </a:ext>
            </a:extLst>
          </p:cNvPr>
          <p:cNvSpPr>
            <a:spLocks noChangeShapeType="1"/>
          </p:cNvSpPr>
          <p:nvPr userDrawn="1"/>
        </p:nvSpPr>
        <p:spPr bwMode="auto">
          <a:xfrm>
            <a:off x="147638" y="533400"/>
            <a:ext cx="8843962" cy="0"/>
          </a:xfrm>
          <a:prstGeom prst="line">
            <a:avLst/>
          </a:prstGeom>
          <a:noFill/>
          <a:ln w="1905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8" name="Line 5">
            <a:extLst>
              <a:ext uri="{FF2B5EF4-FFF2-40B4-BE49-F238E27FC236}">
                <a16:creationId xmlns:a16="http://schemas.microsoft.com/office/drawing/2014/main" id="{851B7F89-C8D7-4CBF-B569-FD9E305E0A2F}"/>
              </a:ext>
            </a:extLst>
          </p:cNvPr>
          <p:cNvSpPr>
            <a:spLocks noChangeShapeType="1"/>
          </p:cNvSpPr>
          <p:nvPr userDrawn="1"/>
        </p:nvSpPr>
        <p:spPr bwMode="auto">
          <a:xfrm>
            <a:off x="152400" y="6400800"/>
            <a:ext cx="8843963" cy="0"/>
          </a:xfrm>
          <a:prstGeom prst="line">
            <a:avLst/>
          </a:prstGeom>
          <a:noFill/>
          <a:ln w="19050">
            <a:solidFill>
              <a:srgbClr val="0033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0" name="AutoShape 10" descr="Image result for FloTek">
            <a:extLst>
              <a:ext uri="{FF2B5EF4-FFF2-40B4-BE49-F238E27FC236}">
                <a16:creationId xmlns:a16="http://schemas.microsoft.com/office/drawing/2014/main" id="{20659B2D-044C-44EA-A0B6-7DD51789BEB2}"/>
              </a:ext>
            </a:extLst>
          </p:cNvPr>
          <p:cNvSpPr>
            <a:spLocks noChangeAspect="1" noChangeArrowheads="1"/>
          </p:cNvSpPr>
          <p:nvPr userDrawn="1"/>
        </p:nvSpPr>
        <p:spPr bwMode="auto">
          <a:xfrm>
            <a:off x="168275" y="-1150938"/>
            <a:ext cx="3810000" cy="240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4485485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sldNum="0" hdr="0" dt="0"/>
  <p:txStyles>
    <p:titleStyle>
      <a:lvl1pPr algn="l" rtl="0" eaLnBrk="0" fontAlgn="base" hangingPunct="0">
        <a:spcBef>
          <a:spcPct val="0"/>
        </a:spcBef>
        <a:spcAft>
          <a:spcPct val="0"/>
        </a:spcAft>
        <a:defRPr b="1" i="1">
          <a:solidFill>
            <a:srgbClr val="003366"/>
          </a:solidFill>
          <a:effectLst>
            <a:outerShdw blurRad="38100" dist="38100" dir="2700000" algn="tl">
              <a:srgbClr val="C0C0C0"/>
            </a:outerShdw>
          </a:effectLst>
          <a:latin typeface="Calibri" panose="020F0502020204030204" pitchFamily="34" charset="0"/>
          <a:ea typeface="+mj-ea"/>
          <a:cs typeface="+mj-cs"/>
        </a:defRPr>
      </a:lvl1pPr>
      <a:lvl2pPr algn="l" rtl="0" eaLnBrk="0" fontAlgn="base" hangingPunct="0">
        <a:spcBef>
          <a:spcPct val="0"/>
        </a:spcBef>
        <a:spcAft>
          <a:spcPct val="0"/>
        </a:spcAft>
        <a:defRPr b="1" i="1">
          <a:solidFill>
            <a:srgbClr val="003366"/>
          </a:solidFill>
          <a:effectLst>
            <a:outerShdw blurRad="38100" dist="38100" dir="2700000" algn="tl">
              <a:srgbClr val="C0C0C0"/>
            </a:outerShdw>
          </a:effectLst>
          <a:latin typeface="Calibri" pitchFamily="34" charset="0"/>
        </a:defRPr>
      </a:lvl2pPr>
      <a:lvl3pPr algn="l" rtl="0" eaLnBrk="0" fontAlgn="base" hangingPunct="0">
        <a:spcBef>
          <a:spcPct val="0"/>
        </a:spcBef>
        <a:spcAft>
          <a:spcPct val="0"/>
        </a:spcAft>
        <a:defRPr b="1" i="1">
          <a:solidFill>
            <a:srgbClr val="003366"/>
          </a:solidFill>
          <a:effectLst>
            <a:outerShdw blurRad="38100" dist="38100" dir="2700000" algn="tl">
              <a:srgbClr val="C0C0C0"/>
            </a:outerShdw>
          </a:effectLst>
          <a:latin typeface="Calibri" pitchFamily="34" charset="0"/>
        </a:defRPr>
      </a:lvl3pPr>
      <a:lvl4pPr algn="l" rtl="0" eaLnBrk="0" fontAlgn="base" hangingPunct="0">
        <a:spcBef>
          <a:spcPct val="0"/>
        </a:spcBef>
        <a:spcAft>
          <a:spcPct val="0"/>
        </a:spcAft>
        <a:defRPr b="1" i="1">
          <a:solidFill>
            <a:srgbClr val="003366"/>
          </a:solidFill>
          <a:effectLst>
            <a:outerShdw blurRad="38100" dist="38100" dir="2700000" algn="tl">
              <a:srgbClr val="C0C0C0"/>
            </a:outerShdw>
          </a:effectLst>
          <a:latin typeface="Calibri" pitchFamily="34" charset="0"/>
        </a:defRPr>
      </a:lvl4pPr>
      <a:lvl5pPr algn="l" rtl="0" eaLnBrk="0" fontAlgn="base" hangingPunct="0">
        <a:spcBef>
          <a:spcPct val="0"/>
        </a:spcBef>
        <a:spcAft>
          <a:spcPct val="0"/>
        </a:spcAft>
        <a:defRPr b="1" i="1">
          <a:solidFill>
            <a:srgbClr val="003366"/>
          </a:solidFill>
          <a:effectLst>
            <a:outerShdw blurRad="38100" dist="38100" dir="2700000" algn="tl">
              <a:srgbClr val="C0C0C0"/>
            </a:outerShdw>
          </a:effectLst>
          <a:latin typeface="Calibri" pitchFamily="34" charset="0"/>
        </a:defRPr>
      </a:lvl5pPr>
      <a:lvl6pPr marL="457200" algn="l" rtl="0" fontAlgn="base">
        <a:spcBef>
          <a:spcPct val="0"/>
        </a:spcBef>
        <a:spcAft>
          <a:spcPct val="0"/>
        </a:spcAft>
        <a:defRPr b="1" i="1">
          <a:solidFill>
            <a:srgbClr val="003366"/>
          </a:solidFill>
          <a:effectLst>
            <a:outerShdw blurRad="38100" dist="38100" dir="2700000" algn="tl">
              <a:srgbClr val="C0C0C0"/>
            </a:outerShdw>
          </a:effectLst>
          <a:latin typeface="Garamond" pitchFamily="18" charset="0"/>
        </a:defRPr>
      </a:lvl6pPr>
      <a:lvl7pPr marL="914400" algn="l" rtl="0" fontAlgn="base">
        <a:spcBef>
          <a:spcPct val="0"/>
        </a:spcBef>
        <a:spcAft>
          <a:spcPct val="0"/>
        </a:spcAft>
        <a:defRPr b="1" i="1">
          <a:solidFill>
            <a:srgbClr val="003366"/>
          </a:solidFill>
          <a:effectLst>
            <a:outerShdw blurRad="38100" dist="38100" dir="2700000" algn="tl">
              <a:srgbClr val="C0C0C0"/>
            </a:outerShdw>
          </a:effectLst>
          <a:latin typeface="Garamond" pitchFamily="18" charset="0"/>
        </a:defRPr>
      </a:lvl7pPr>
      <a:lvl8pPr marL="1371600" algn="l" rtl="0" fontAlgn="base">
        <a:spcBef>
          <a:spcPct val="0"/>
        </a:spcBef>
        <a:spcAft>
          <a:spcPct val="0"/>
        </a:spcAft>
        <a:defRPr b="1" i="1">
          <a:solidFill>
            <a:srgbClr val="003366"/>
          </a:solidFill>
          <a:effectLst>
            <a:outerShdw blurRad="38100" dist="38100" dir="2700000" algn="tl">
              <a:srgbClr val="C0C0C0"/>
            </a:outerShdw>
          </a:effectLst>
          <a:latin typeface="Garamond" pitchFamily="18" charset="0"/>
        </a:defRPr>
      </a:lvl8pPr>
      <a:lvl9pPr marL="1828800" algn="l" rtl="0" fontAlgn="base">
        <a:spcBef>
          <a:spcPct val="0"/>
        </a:spcBef>
        <a:spcAft>
          <a:spcPct val="0"/>
        </a:spcAft>
        <a:defRPr b="1" i="1">
          <a:solidFill>
            <a:srgbClr val="003366"/>
          </a:solidFill>
          <a:effectLst>
            <a:outerShdw blurRad="38100" dist="38100" dir="2700000" algn="tl">
              <a:srgbClr val="C0C0C0"/>
            </a:outerShdw>
          </a:effectLst>
          <a:latin typeface="Garamond" pitchFamily="18" charset="0"/>
        </a:defRPr>
      </a:lvl9pPr>
    </p:titleStyle>
    <p:bodyStyle>
      <a:lvl1pPr marL="341313" indent="-342900" algn="l" rtl="0" eaLnBrk="0" fontAlgn="base" hangingPunct="0">
        <a:spcBef>
          <a:spcPct val="20000"/>
        </a:spcBef>
        <a:spcAft>
          <a:spcPct val="0"/>
        </a:spcAft>
        <a:buFont typeface="Wingdings" panose="05000000000000000000" pitchFamily="2" charset="2"/>
        <a:buChar char="Ø"/>
        <a:defRPr sz="1600">
          <a:solidFill>
            <a:srgbClr val="003366"/>
          </a:solidFill>
          <a:latin typeface="Calibri" panose="020F0502020204030204" pitchFamily="34" charset="0"/>
          <a:ea typeface="+mn-ea"/>
          <a:cs typeface="+mn-cs"/>
        </a:defRPr>
      </a:lvl1pPr>
      <a:lvl2pPr marL="741363" indent="-285750" algn="l" rtl="0" eaLnBrk="0" fontAlgn="base" hangingPunct="0">
        <a:spcBef>
          <a:spcPct val="20000"/>
        </a:spcBef>
        <a:spcAft>
          <a:spcPct val="0"/>
        </a:spcAft>
        <a:buSzPct val="80000"/>
        <a:buFont typeface="Wingdings" panose="05000000000000000000" pitchFamily="2" charset="2"/>
        <a:buChar char="v"/>
        <a:defRPr sz="1400">
          <a:solidFill>
            <a:srgbClr val="003366"/>
          </a:solidFill>
          <a:latin typeface="Calibri" panose="020F0502020204030204" pitchFamily="34" charset="0"/>
        </a:defRPr>
      </a:lvl2pPr>
      <a:lvl3pPr marL="1141413" indent="-228600" algn="l" rtl="0" eaLnBrk="0" fontAlgn="base" hangingPunct="0">
        <a:spcBef>
          <a:spcPct val="20000"/>
        </a:spcBef>
        <a:spcAft>
          <a:spcPct val="0"/>
        </a:spcAft>
        <a:buFont typeface="Wingdings" panose="05000000000000000000" pitchFamily="2" charset="2"/>
        <a:buChar char="§"/>
        <a:defRPr sz="1200">
          <a:solidFill>
            <a:srgbClr val="003366"/>
          </a:solidFill>
          <a:latin typeface="Calibri" panose="020F0502020204030204" pitchFamily="34" charset="0"/>
        </a:defRPr>
      </a:lvl3pPr>
      <a:lvl4pPr marL="1598613" indent="-228600" algn="l" rtl="0" eaLnBrk="0" fontAlgn="base" hangingPunct="0">
        <a:spcBef>
          <a:spcPct val="20000"/>
        </a:spcBef>
        <a:spcAft>
          <a:spcPct val="0"/>
        </a:spcAft>
        <a:buFont typeface="Wingdings" panose="05000000000000000000" pitchFamily="2" charset="2"/>
        <a:buChar char="§"/>
        <a:defRPr sz="1200">
          <a:solidFill>
            <a:srgbClr val="003366"/>
          </a:solidFill>
          <a:latin typeface="Calibri" panose="020F0502020204030204" pitchFamily="34" charset="0"/>
        </a:defRPr>
      </a:lvl4pPr>
      <a:lvl5pPr marL="2055813" indent="-228600" algn="l" rtl="0" eaLnBrk="0" fontAlgn="base" hangingPunct="0">
        <a:spcBef>
          <a:spcPct val="20000"/>
        </a:spcBef>
        <a:spcAft>
          <a:spcPct val="0"/>
        </a:spcAft>
        <a:buFont typeface="Wingdings" panose="05000000000000000000" pitchFamily="2" charset="2"/>
        <a:buChar char="§"/>
        <a:defRPr sz="1200">
          <a:solidFill>
            <a:srgbClr val="003366"/>
          </a:solidFill>
          <a:latin typeface="Calibri" panose="020F0502020204030204" pitchFamily="34" charset="0"/>
        </a:defRPr>
      </a:lvl5pPr>
      <a:lvl6pPr marL="2514600" indent="-228600" algn="l" rtl="0" fontAlgn="base">
        <a:spcBef>
          <a:spcPct val="20000"/>
        </a:spcBef>
        <a:spcAft>
          <a:spcPct val="0"/>
        </a:spcAft>
        <a:buFont typeface="Wingdings" pitchFamily="2" charset="2"/>
        <a:buChar char="§"/>
        <a:defRPr sz="1200">
          <a:solidFill>
            <a:srgbClr val="003366"/>
          </a:solidFill>
          <a:latin typeface="+mn-lt"/>
        </a:defRPr>
      </a:lvl6pPr>
      <a:lvl7pPr marL="2971800" indent="-228600" algn="l" rtl="0" fontAlgn="base">
        <a:spcBef>
          <a:spcPct val="20000"/>
        </a:spcBef>
        <a:spcAft>
          <a:spcPct val="0"/>
        </a:spcAft>
        <a:buFont typeface="Wingdings" pitchFamily="2" charset="2"/>
        <a:buChar char="§"/>
        <a:defRPr sz="1200">
          <a:solidFill>
            <a:srgbClr val="003366"/>
          </a:solidFill>
          <a:latin typeface="+mn-lt"/>
        </a:defRPr>
      </a:lvl7pPr>
      <a:lvl8pPr marL="3429000" indent="-228600" algn="l" rtl="0" fontAlgn="base">
        <a:spcBef>
          <a:spcPct val="20000"/>
        </a:spcBef>
        <a:spcAft>
          <a:spcPct val="0"/>
        </a:spcAft>
        <a:buFont typeface="Wingdings" pitchFamily="2" charset="2"/>
        <a:buChar char="§"/>
        <a:defRPr sz="1200">
          <a:solidFill>
            <a:srgbClr val="003366"/>
          </a:solidFill>
          <a:latin typeface="+mn-lt"/>
        </a:defRPr>
      </a:lvl8pPr>
      <a:lvl9pPr marL="3886200" indent="-228600" algn="l" rtl="0" fontAlgn="base">
        <a:spcBef>
          <a:spcPct val="20000"/>
        </a:spcBef>
        <a:spcAft>
          <a:spcPct val="0"/>
        </a:spcAft>
        <a:buFont typeface="Wingdings" pitchFamily="2" charset="2"/>
        <a:buChar char="§"/>
        <a:defRPr sz="12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2340" name="Line 20"/>
          <p:cNvSpPr>
            <a:spLocks noChangeShapeType="1"/>
          </p:cNvSpPr>
          <p:nvPr/>
        </p:nvSpPr>
        <p:spPr bwMode="auto">
          <a:xfrm flipH="1">
            <a:off x="297295" y="6198254"/>
            <a:ext cx="8547966" cy="0"/>
          </a:xfrm>
          <a:prstGeom prst="line">
            <a:avLst/>
          </a:prstGeom>
          <a:noFill/>
          <a:ln w="9525">
            <a:solidFill>
              <a:srgbClr val="002060"/>
            </a:solidFill>
            <a:round/>
            <a:headEnd/>
            <a:tailEnd/>
          </a:ln>
          <a:effectLst/>
        </p:spPr>
        <p:txBody>
          <a:bodyPr wrap="none" lIns="0" tIns="45714" rIns="0" bIns="45714" anchor="ctr"/>
          <a:lstStyle/>
          <a:p>
            <a:pPr algn="ctr" fontAlgn="base">
              <a:spcBef>
                <a:spcPct val="0"/>
              </a:spcBef>
              <a:spcAft>
                <a:spcPct val="0"/>
              </a:spcAft>
              <a:defRPr/>
            </a:pPr>
            <a:endParaRPr lang="en-CA" sz="1100">
              <a:solidFill>
                <a:srgbClr val="000000"/>
              </a:solidFill>
            </a:endParaRPr>
          </a:p>
        </p:txBody>
      </p:sp>
      <p:sp>
        <p:nvSpPr>
          <p:cNvPr id="1031" name="Rectangle 24"/>
          <p:cNvSpPr>
            <a:spLocks noGrp="1" noChangeArrowheads="1"/>
          </p:cNvSpPr>
          <p:nvPr>
            <p:ph type="body" idx="1"/>
          </p:nvPr>
        </p:nvSpPr>
        <p:spPr bwMode="gray">
          <a:xfrm>
            <a:off x="301624" y="929688"/>
            <a:ext cx="8545484" cy="471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1029" rIns="0" bIns="41029" numCol="1" anchor="t" anchorCtr="0" compatLnSpc="1">
            <a:prstTxWarp prst="textNoShape">
              <a:avLst/>
            </a:prstTxWarp>
          </a:bodyPr>
          <a:lstStyle/>
          <a:p>
            <a:pPr lvl="0"/>
            <a:r>
              <a:rPr lang="en-CA"/>
              <a:t>Bullet one</a:t>
            </a:r>
          </a:p>
          <a:p>
            <a:pPr lvl="1"/>
            <a:r>
              <a:rPr lang="en-CA"/>
              <a:t>Bullet two</a:t>
            </a:r>
          </a:p>
          <a:p>
            <a:pPr lvl="2"/>
            <a:r>
              <a:rPr lang="en-CA"/>
              <a:t>Bullet three</a:t>
            </a:r>
          </a:p>
          <a:p>
            <a:pPr lvl="3"/>
            <a:r>
              <a:rPr lang="en-CA"/>
              <a:t>Bullet four</a:t>
            </a:r>
          </a:p>
          <a:p>
            <a:pPr lvl="4"/>
            <a:r>
              <a:rPr lang="en-CA"/>
              <a:t>Bullet five</a:t>
            </a:r>
          </a:p>
        </p:txBody>
      </p:sp>
      <p:sp>
        <p:nvSpPr>
          <p:cNvPr id="5" name="Footer Placeholder 4"/>
          <p:cNvSpPr>
            <a:spLocks noGrp="1"/>
          </p:cNvSpPr>
          <p:nvPr>
            <p:ph type="ftr" sz="quarter" idx="3"/>
          </p:nvPr>
        </p:nvSpPr>
        <p:spPr>
          <a:xfrm>
            <a:off x="584489" y="6208195"/>
            <a:ext cx="5818909" cy="365592"/>
          </a:xfrm>
          <a:prstGeom prst="rect">
            <a:avLst/>
          </a:prstGeom>
        </p:spPr>
        <p:txBody>
          <a:bodyPr vert="horz" lIns="0" tIns="41029" rIns="0" bIns="41029" rtlCol="0" anchor="t"/>
          <a:lstStyle>
            <a:lvl1pPr algn="l">
              <a:defRPr sz="600">
                <a:solidFill>
                  <a:schemeClr val="tx1"/>
                </a:solidFill>
              </a:defRPr>
            </a:lvl1pPr>
          </a:lstStyle>
          <a:p>
            <a:pPr fontAlgn="base">
              <a:spcBef>
                <a:spcPct val="0"/>
              </a:spcBef>
              <a:spcAft>
                <a:spcPct val="0"/>
              </a:spcAft>
            </a:pPr>
            <a:endParaRPr lang="en-CA">
              <a:solidFill>
                <a:srgbClr val="000000"/>
              </a:solidFill>
            </a:endParaRPr>
          </a:p>
        </p:txBody>
      </p:sp>
      <p:pic>
        <p:nvPicPr>
          <p:cNvPr id="10" name="Picture 4">
            <a:extLst>
              <a:ext uri="{FF2B5EF4-FFF2-40B4-BE49-F238E27FC236}">
                <a16:creationId xmlns:a16="http://schemas.microsoft.com/office/drawing/2014/main" id="{3DA60281-C7DA-4C03-9BDE-A2EB694EE6B8}"/>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52161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hf sldNum="0" hdr="0" dt="0"/>
  <p:txStyles>
    <p:titleStyle>
      <a:lvl1pPr algn="l" defTabSz="914608" rtl="0" eaLnBrk="1" fontAlgn="base" hangingPunct="1">
        <a:lnSpc>
          <a:spcPct val="100000"/>
        </a:lnSpc>
        <a:spcBef>
          <a:spcPct val="0"/>
        </a:spcBef>
        <a:spcAft>
          <a:spcPct val="0"/>
        </a:spcAft>
        <a:defRPr sz="1800" b="0">
          <a:solidFill>
            <a:schemeClr val="accent2"/>
          </a:solidFill>
          <a:latin typeface="+mn-lt"/>
          <a:ea typeface="+mj-ea"/>
          <a:cs typeface="+mj-cs"/>
        </a:defRPr>
      </a:lvl1pPr>
      <a:lvl2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2pPr>
      <a:lvl3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3pPr>
      <a:lvl4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4pPr>
      <a:lvl5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5pPr>
      <a:lvl6pPr marL="410291"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6pPr>
      <a:lvl7pPr marL="820583"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7pPr>
      <a:lvl8pPr marL="1230874"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8pPr>
      <a:lvl9pPr marL="1641165"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9pPr>
    </p:titleStyle>
    <p:bodyStyle>
      <a:lvl1pPr marL="207995" indent="-207995" algn="l" defTabSz="800638" rtl="0" eaLnBrk="1" fontAlgn="base" hangingPunct="1">
        <a:spcBef>
          <a:spcPts val="808"/>
        </a:spcBef>
        <a:spcAft>
          <a:spcPct val="0"/>
        </a:spcAft>
        <a:buClr>
          <a:schemeClr val="accent2"/>
        </a:buClr>
        <a:buSzPct val="70000"/>
        <a:buFont typeface="Wingdings" pitchFamily="2" charset="2"/>
        <a:buChar char="l"/>
        <a:defRPr sz="1100">
          <a:solidFill>
            <a:schemeClr val="tx1"/>
          </a:solidFill>
          <a:latin typeface="+mn-lt"/>
          <a:ea typeface="+mn-ea"/>
          <a:cs typeface="+mn-cs"/>
        </a:defRPr>
      </a:lvl1pPr>
      <a:lvl2pPr marL="410291" indent="-205146" algn="l" defTabSz="800638" rtl="0" eaLnBrk="1" fontAlgn="base" hangingPunct="1">
        <a:spcBef>
          <a:spcPts val="269"/>
        </a:spcBef>
        <a:spcAft>
          <a:spcPct val="0"/>
        </a:spcAft>
        <a:buClr>
          <a:schemeClr val="accent1"/>
        </a:buClr>
        <a:buSzPct val="70000"/>
        <a:buFont typeface="Wingdings" pitchFamily="2" charset="2"/>
        <a:buChar char="n"/>
        <a:defRPr sz="1100">
          <a:solidFill>
            <a:schemeClr val="tx1"/>
          </a:solidFill>
          <a:latin typeface="+mn-lt"/>
          <a:ea typeface="+mn-ea"/>
        </a:defRPr>
      </a:lvl2pPr>
      <a:lvl3pPr marL="612588" indent="-205146" algn="l" defTabSz="800638" rtl="0" eaLnBrk="1" fontAlgn="base" hangingPunct="1">
        <a:spcBef>
          <a:spcPts val="269"/>
        </a:spcBef>
        <a:spcAft>
          <a:spcPct val="0"/>
        </a:spcAft>
        <a:buClr>
          <a:schemeClr val="accent1"/>
        </a:buClr>
        <a:buFont typeface="Arial" charset="0"/>
        <a:buChar char="–"/>
        <a:defRPr sz="1100">
          <a:solidFill>
            <a:schemeClr val="tx1"/>
          </a:solidFill>
          <a:latin typeface="+mn-lt"/>
          <a:ea typeface="+mn-ea"/>
        </a:defRPr>
      </a:lvl3pPr>
      <a:lvl4pPr marL="820583" indent="-205146" algn="l" defTabSz="800638" rtl="0" eaLnBrk="1" fontAlgn="base" hangingPunct="1">
        <a:spcBef>
          <a:spcPts val="269"/>
        </a:spcBef>
        <a:spcAft>
          <a:spcPct val="0"/>
        </a:spcAft>
        <a:buClr>
          <a:schemeClr val="accent1"/>
        </a:buClr>
        <a:buFont typeface="Wingdings" pitchFamily="2" charset="2"/>
        <a:buChar char="w"/>
        <a:defRPr sz="1100">
          <a:solidFill>
            <a:schemeClr val="tx1"/>
          </a:solidFill>
          <a:latin typeface="+mn-lt"/>
          <a:ea typeface="+mn-ea"/>
        </a:defRPr>
      </a:lvl4pPr>
      <a:lvl5pPr marL="1028577" indent="-205146" algn="l" defTabSz="800638" rtl="0" eaLnBrk="1" fontAlgn="base" hangingPunct="1">
        <a:spcBef>
          <a:spcPts val="269"/>
        </a:spcBef>
        <a:spcAft>
          <a:spcPct val="0"/>
        </a:spcAft>
        <a:buClr>
          <a:schemeClr val="accent1"/>
        </a:buClr>
        <a:buFont typeface="Arial" charset="0"/>
        <a:buChar char="&gt;"/>
        <a:defRPr sz="1100">
          <a:solidFill>
            <a:schemeClr val="tx1"/>
          </a:solidFill>
          <a:latin typeface="+mn-lt"/>
          <a:ea typeface="+mn-ea"/>
        </a:defRPr>
      </a:lvl5pPr>
      <a:lvl6pPr marL="1438869"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6pPr>
      <a:lvl7pPr marL="1849160"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7pPr>
      <a:lvl8pPr marL="2259451"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8pPr>
      <a:lvl9pPr marL="2669743"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2340" name="Line 20"/>
          <p:cNvSpPr>
            <a:spLocks noChangeShapeType="1"/>
          </p:cNvSpPr>
          <p:nvPr/>
        </p:nvSpPr>
        <p:spPr bwMode="auto">
          <a:xfrm flipH="1">
            <a:off x="297295" y="6198254"/>
            <a:ext cx="8547966" cy="0"/>
          </a:xfrm>
          <a:prstGeom prst="line">
            <a:avLst/>
          </a:prstGeom>
          <a:noFill/>
          <a:ln w="9525">
            <a:solidFill>
              <a:srgbClr val="002060"/>
            </a:solidFill>
            <a:round/>
            <a:headEnd/>
            <a:tailEnd/>
          </a:ln>
          <a:effectLst/>
        </p:spPr>
        <p:txBody>
          <a:bodyPr wrap="none" lIns="0" tIns="45714" rIns="0" bIns="45714" anchor="ctr"/>
          <a:lstStyle/>
          <a:p>
            <a:pPr algn="ctr" fontAlgn="base">
              <a:spcBef>
                <a:spcPct val="0"/>
              </a:spcBef>
              <a:spcAft>
                <a:spcPct val="0"/>
              </a:spcAft>
              <a:defRPr/>
            </a:pPr>
            <a:endParaRPr lang="en-CA" sz="1100">
              <a:solidFill>
                <a:srgbClr val="000000"/>
              </a:solidFill>
            </a:endParaRPr>
          </a:p>
        </p:txBody>
      </p:sp>
      <p:sp>
        <p:nvSpPr>
          <p:cNvPr id="1031" name="Rectangle 24"/>
          <p:cNvSpPr>
            <a:spLocks noGrp="1" noChangeArrowheads="1"/>
          </p:cNvSpPr>
          <p:nvPr>
            <p:ph type="body" idx="1"/>
          </p:nvPr>
        </p:nvSpPr>
        <p:spPr bwMode="gray">
          <a:xfrm>
            <a:off x="301624" y="929688"/>
            <a:ext cx="8545484" cy="471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1029" rIns="0" bIns="41029" numCol="1" anchor="t" anchorCtr="0" compatLnSpc="1">
            <a:prstTxWarp prst="textNoShape">
              <a:avLst/>
            </a:prstTxWarp>
          </a:bodyPr>
          <a:lstStyle/>
          <a:p>
            <a:pPr lvl="0"/>
            <a:r>
              <a:rPr lang="en-CA"/>
              <a:t>Bullet one</a:t>
            </a:r>
          </a:p>
          <a:p>
            <a:pPr lvl="1"/>
            <a:r>
              <a:rPr lang="en-CA"/>
              <a:t>Bullet two</a:t>
            </a:r>
          </a:p>
          <a:p>
            <a:pPr lvl="2"/>
            <a:r>
              <a:rPr lang="en-CA"/>
              <a:t>Bullet three</a:t>
            </a:r>
          </a:p>
          <a:p>
            <a:pPr lvl="3"/>
            <a:r>
              <a:rPr lang="en-CA"/>
              <a:t>Bullet four</a:t>
            </a:r>
          </a:p>
          <a:p>
            <a:pPr lvl="4"/>
            <a:r>
              <a:rPr lang="en-CA"/>
              <a:t>Bullet five</a:t>
            </a:r>
          </a:p>
        </p:txBody>
      </p:sp>
      <p:sp>
        <p:nvSpPr>
          <p:cNvPr id="5" name="Footer Placeholder 4"/>
          <p:cNvSpPr>
            <a:spLocks noGrp="1"/>
          </p:cNvSpPr>
          <p:nvPr>
            <p:ph type="ftr" sz="quarter" idx="3"/>
          </p:nvPr>
        </p:nvSpPr>
        <p:spPr>
          <a:xfrm>
            <a:off x="584489" y="6208195"/>
            <a:ext cx="5818909" cy="365592"/>
          </a:xfrm>
          <a:prstGeom prst="rect">
            <a:avLst/>
          </a:prstGeom>
        </p:spPr>
        <p:txBody>
          <a:bodyPr vert="horz" lIns="0" tIns="41029" rIns="0" bIns="41029" rtlCol="0" anchor="t"/>
          <a:lstStyle>
            <a:lvl1pPr algn="l">
              <a:defRPr sz="600">
                <a:solidFill>
                  <a:schemeClr val="tx1"/>
                </a:solidFill>
              </a:defRPr>
            </a:lvl1pPr>
          </a:lstStyle>
          <a:p>
            <a:pPr fontAlgn="base">
              <a:spcBef>
                <a:spcPct val="0"/>
              </a:spcBef>
              <a:spcAft>
                <a:spcPct val="0"/>
              </a:spcAft>
            </a:pPr>
            <a:endParaRPr lang="en-CA">
              <a:solidFill>
                <a:srgbClr val="000000"/>
              </a:solidFill>
            </a:endParaRPr>
          </a:p>
        </p:txBody>
      </p:sp>
      <p:pic>
        <p:nvPicPr>
          <p:cNvPr id="9" name="Picture 4" descr="http://www.jrco.com/wp-content/themes/johnson-rice/images/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23767" y="6337755"/>
            <a:ext cx="1617427" cy="3018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7"/>
          <p:cNvSpPr txBox="1">
            <a:spLocks noChangeArrowheads="1"/>
          </p:cNvSpPr>
          <p:nvPr userDrawn="1"/>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a:solidFill>
                <a:srgbClr val="000000"/>
              </a:solidFill>
            </a:endParaRPr>
          </a:p>
        </p:txBody>
      </p:sp>
      <p:sp>
        <p:nvSpPr>
          <p:cNvPr id="2" name="TextBox 1"/>
          <p:cNvSpPr txBox="1"/>
          <p:nvPr userDrawn="1"/>
        </p:nvSpPr>
        <p:spPr>
          <a:xfrm>
            <a:off x="3999778" y="6275676"/>
            <a:ext cx="1143000" cy="338554"/>
          </a:xfrm>
          <a:prstGeom prst="rect">
            <a:avLst/>
          </a:prstGeom>
          <a:noFill/>
        </p:spPr>
        <p:txBody>
          <a:bodyPr wrap="square" lIns="0" tIns="45720" rIns="0" bIns="45720" rtlCol="0">
            <a:spAutoFit/>
          </a:bodyPr>
          <a:lstStyle/>
          <a:p>
            <a:pPr algn="ctr"/>
            <a:r>
              <a:rPr lang="en-US" sz="800" b="1">
                <a:solidFill>
                  <a:srgbClr val="FF0000"/>
                </a:solidFill>
                <a:latin typeface="Calibri" panose="020F0502020204030204" pitchFamily="34" charset="0"/>
              </a:rPr>
              <a:t>Privileged</a:t>
            </a:r>
            <a:r>
              <a:rPr lang="en-US" sz="800" b="1" baseline="0">
                <a:solidFill>
                  <a:srgbClr val="FF0000"/>
                </a:solidFill>
                <a:latin typeface="Calibri" panose="020F0502020204030204" pitchFamily="34" charset="0"/>
              </a:rPr>
              <a:t> &amp; Confidential</a:t>
            </a:r>
          </a:p>
          <a:p>
            <a:pPr algn="ctr"/>
            <a:r>
              <a:rPr lang="en-US" sz="800" b="1" baseline="0">
                <a:solidFill>
                  <a:srgbClr val="FF0000"/>
                </a:solidFill>
                <a:latin typeface="Calibri" panose="020F0502020204030204" pitchFamily="34" charset="0"/>
              </a:rPr>
              <a:t>(Professional Eyes Only)</a:t>
            </a:r>
            <a:endParaRPr lang="en-US" sz="800" b="1">
              <a:solidFill>
                <a:srgbClr val="FF0000"/>
              </a:solidFill>
              <a:latin typeface="Calibri" panose="020F0502020204030204" pitchFamily="34" charset="0"/>
            </a:endParaRPr>
          </a:p>
        </p:txBody>
      </p:sp>
      <p:pic>
        <p:nvPicPr>
          <p:cNvPr id="12" name="Picture 2">
            <a:extLst>
              <a:ext uri="{FF2B5EF4-FFF2-40B4-BE49-F238E27FC236}">
                <a16:creationId xmlns:a16="http://schemas.microsoft.com/office/drawing/2014/main" id="{828EADBF-2B3C-4BF4-9CC6-E5A5BFB88300}"/>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7924800" y="239576"/>
            <a:ext cx="963454" cy="30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46990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Lst>
  <p:hf sldNum="0" hdr="0" dt="0"/>
  <p:txStyles>
    <p:titleStyle>
      <a:lvl1pPr algn="l" defTabSz="914608" rtl="0" eaLnBrk="1" fontAlgn="base" hangingPunct="1">
        <a:lnSpc>
          <a:spcPct val="100000"/>
        </a:lnSpc>
        <a:spcBef>
          <a:spcPct val="0"/>
        </a:spcBef>
        <a:spcAft>
          <a:spcPct val="0"/>
        </a:spcAft>
        <a:defRPr sz="1800" b="0">
          <a:solidFill>
            <a:schemeClr val="accent2"/>
          </a:solidFill>
          <a:latin typeface="+mn-lt"/>
          <a:ea typeface="+mj-ea"/>
          <a:cs typeface="+mj-cs"/>
        </a:defRPr>
      </a:lvl1pPr>
      <a:lvl2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2pPr>
      <a:lvl3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3pPr>
      <a:lvl4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4pPr>
      <a:lvl5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5pPr>
      <a:lvl6pPr marL="410291"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6pPr>
      <a:lvl7pPr marL="820583"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7pPr>
      <a:lvl8pPr marL="1230874"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8pPr>
      <a:lvl9pPr marL="1641165"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9pPr>
    </p:titleStyle>
    <p:bodyStyle>
      <a:lvl1pPr marL="207995" indent="-207995" algn="l" defTabSz="800638" rtl="0" eaLnBrk="1" fontAlgn="base" hangingPunct="1">
        <a:spcBef>
          <a:spcPts val="808"/>
        </a:spcBef>
        <a:spcAft>
          <a:spcPct val="0"/>
        </a:spcAft>
        <a:buClr>
          <a:schemeClr val="accent2"/>
        </a:buClr>
        <a:buSzPct val="70000"/>
        <a:buFont typeface="Wingdings" pitchFamily="2" charset="2"/>
        <a:buChar char="l"/>
        <a:defRPr sz="1100">
          <a:solidFill>
            <a:schemeClr val="tx1"/>
          </a:solidFill>
          <a:latin typeface="+mn-lt"/>
          <a:ea typeface="+mn-ea"/>
          <a:cs typeface="+mn-cs"/>
        </a:defRPr>
      </a:lvl1pPr>
      <a:lvl2pPr marL="410291" indent="-205146" algn="l" defTabSz="800638" rtl="0" eaLnBrk="1" fontAlgn="base" hangingPunct="1">
        <a:spcBef>
          <a:spcPts val="269"/>
        </a:spcBef>
        <a:spcAft>
          <a:spcPct val="0"/>
        </a:spcAft>
        <a:buClr>
          <a:schemeClr val="accent1"/>
        </a:buClr>
        <a:buSzPct val="70000"/>
        <a:buFont typeface="Wingdings" pitchFamily="2" charset="2"/>
        <a:buChar char="n"/>
        <a:defRPr sz="1100">
          <a:solidFill>
            <a:schemeClr val="tx1"/>
          </a:solidFill>
          <a:latin typeface="+mn-lt"/>
          <a:ea typeface="+mn-ea"/>
        </a:defRPr>
      </a:lvl2pPr>
      <a:lvl3pPr marL="612588" indent="-205146" algn="l" defTabSz="800638" rtl="0" eaLnBrk="1" fontAlgn="base" hangingPunct="1">
        <a:spcBef>
          <a:spcPts val="269"/>
        </a:spcBef>
        <a:spcAft>
          <a:spcPct val="0"/>
        </a:spcAft>
        <a:buClr>
          <a:schemeClr val="accent1"/>
        </a:buClr>
        <a:buFont typeface="Arial" charset="0"/>
        <a:buChar char="–"/>
        <a:defRPr sz="1100">
          <a:solidFill>
            <a:schemeClr val="tx1"/>
          </a:solidFill>
          <a:latin typeface="+mn-lt"/>
          <a:ea typeface="+mn-ea"/>
        </a:defRPr>
      </a:lvl3pPr>
      <a:lvl4pPr marL="820583" indent="-205146" algn="l" defTabSz="800638" rtl="0" eaLnBrk="1" fontAlgn="base" hangingPunct="1">
        <a:spcBef>
          <a:spcPts val="269"/>
        </a:spcBef>
        <a:spcAft>
          <a:spcPct val="0"/>
        </a:spcAft>
        <a:buClr>
          <a:schemeClr val="accent1"/>
        </a:buClr>
        <a:buFont typeface="Wingdings" pitchFamily="2" charset="2"/>
        <a:buChar char="w"/>
        <a:defRPr sz="1100">
          <a:solidFill>
            <a:schemeClr val="tx1"/>
          </a:solidFill>
          <a:latin typeface="+mn-lt"/>
          <a:ea typeface="+mn-ea"/>
        </a:defRPr>
      </a:lvl4pPr>
      <a:lvl5pPr marL="1028577" indent="-205146" algn="l" defTabSz="800638" rtl="0" eaLnBrk="1" fontAlgn="base" hangingPunct="1">
        <a:spcBef>
          <a:spcPts val="269"/>
        </a:spcBef>
        <a:spcAft>
          <a:spcPct val="0"/>
        </a:spcAft>
        <a:buClr>
          <a:schemeClr val="accent1"/>
        </a:buClr>
        <a:buFont typeface="Arial" charset="0"/>
        <a:buChar char="&gt;"/>
        <a:defRPr sz="1100">
          <a:solidFill>
            <a:schemeClr val="tx1"/>
          </a:solidFill>
          <a:latin typeface="+mn-lt"/>
          <a:ea typeface="+mn-ea"/>
        </a:defRPr>
      </a:lvl5pPr>
      <a:lvl6pPr marL="1438869"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6pPr>
      <a:lvl7pPr marL="1849160"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7pPr>
      <a:lvl8pPr marL="2259451"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8pPr>
      <a:lvl9pPr marL="2669743"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2340" name="Line 20"/>
          <p:cNvSpPr>
            <a:spLocks noChangeShapeType="1"/>
          </p:cNvSpPr>
          <p:nvPr/>
        </p:nvSpPr>
        <p:spPr bwMode="auto">
          <a:xfrm flipH="1">
            <a:off x="297295" y="6198254"/>
            <a:ext cx="8541905" cy="0"/>
          </a:xfrm>
          <a:prstGeom prst="line">
            <a:avLst/>
          </a:prstGeom>
          <a:noFill/>
          <a:ln w="9525">
            <a:solidFill>
              <a:srgbClr val="002060"/>
            </a:solidFill>
            <a:round/>
            <a:headEnd/>
            <a:tailEnd/>
          </a:ln>
          <a:effectLst/>
        </p:spPr>
        <p:txBody>
          <a:bodyPr wrap="none" lIns="0" tIns="44948" rIns="0" bIns="44948" anchor="ctr"/>
          <a:lstStyle/>
          <a:p>
            <a:pPr>
              <a:defRPr/>
            </a:pPr>
            <a:endParaRPr lang="en-CA" sz="1588" dirty="0">
              <a:ea typeface="+mn-ea"/>
            </a:endParaRPr>
          </a:p>
        </p:txBody>
      </p:sp>
      <p:sp>
        <p:nvSpPr>
          <p:cNvPr id="1031" name="Rectangle 24"/>
          <p:cNvSpPr>
            <a:spLocks noGrp="1" noChangeArrowheads="1"/>
          </p:cNvSpPr>
          <p:nvPr>
            <p:ph type="body" idx="1"/>
          </p:nvPr>
        </p:nvSpPr>
        <p:spPr bwMode="gray">
          <a:xfrm>
            <a:off x="301624" y="929688"/>
            <a:ext cx="8545484" cy="471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CA"/>
              <a:t>Bullet one</a:t>
            </a:r>
          </a:p>
          <a:p>
            <a:pPr lvl="1"/>
            <a:r>
              <a:rPr lang="en-CA"/>
              <a:t>Bullet two</a:t>
            </a:r>
          </a:p>
          <a:p>
            <a:pPr lvl="2"/>
            <a:r>
              <a:rPr lang="en-CA"/>
              <a:t>Bullet three</a:t>
            </a:r>
          </a:p>
          <a:p>
            <a:pPr lvl="3"/>
            <a:r>
              <a:rPr lang="en-CA"/>
              <a:t>Bullet four</a:t>
            </a:r>
          </a:p>
          <a:p>
            <a:pPr lvl="4"/>
            <a:r>
              <a:rPr lang="en-CA"/>
              <a:t>Bullet five</a:t>
            </a:r>
          </a:p>
        </p:txBody>
      </p:sp>
      <p:sp>
        <p:nvSpPr>
          <p:cNvPr id="14" name="Footer Placeholder 4">
            <a:extLst>
              <a:ext uri="{FF2B5EF4-FFF2-40B4-BE49-F238E27FC236}">
                <a16:creationId xmlns:a16="http://schemas.microsoft.com/office/drawing/2014/main" id="{56963E42-1411-4152-B7E3-6263EF36AA8E}"/>
              </a:ext>
            </a:extLst>
          </p:cNvPr>
          <p:cNvSpPr>
            <a:spLocks noGrp="1"/>
          </p:cNvSpPr>
          <p:nvPr>
            <p:ph type="ftr" sz="quarter" idx="3"/>
          </p:nvPr>
        </p:nvSpPr>
        <p:spPr>
          <a:xfrm>
            <a:off x="584489" y="6208195"/>
            <a:ext cx="5818909" cy="365592"/>
          </a:xfrm>
          <a:prstGeom prst="rect">
            <a:avLst/>
          </a:prstGeom>
        </p:spPr>
        <p:txBody>
          <a:bodyPr vert="horz" lIns="0" tIns="41029" rIns="0" bIns="41029" rtlCol="0" anchor="t"/>
          <a:lstStyle>
            <a:lvl1pPr algn="l">
              <a:defRPr sz="600">
                <a:solidFill>
                  <a:schemeClr val="tx1"/>
                </a:solidFill>
              </a:defRPr>
            </a:lvl1pPr>
          </a:lstStyle>
          <a:p>
            <a:pPr fontAlgn="base">
              <a:spcBef>
                <a:spcPct val="0"/>
              </a:spcBef>
              <a:spcAft>
                <a:spcPct val="0"/>
              </a:spcAft>
            </a:pPr>
            <a:endParaRPr lang="en-CA">
              <a:solidFill>
                <a:srgbClr val="000000"/>
              </a:solidFill>
            </a:endParaRPr>
          </a:p>
        </p:txBody>
      </p:sp>
      <p:sp>
        <p:nvSpPr>
          <p:cNvPr id="18" name="Rectangle 17">
            <a:extLst>
              <a:ext uri="{FF2B5EF4-FFF2-40B4-BE49-F238E27FC236}">
                <a16:creationId xmlns:a16="http://schemas.microsoft.com/office/drawing/2014/main" id="{2791098F-E914-40E8-AAC2-12ED897AB1DD}"/>
              </a:ext>
            </a:extLst>
          </p:cNvPr>
          <p:cNvSpPr txBox="1">
            <a:spLocks noChangeArrowheads="1"/>
          </p:cNvSpPr>
          <p:nvPr/>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dirty="0">
              <a:solidFill>
                <a:srgbClr val="000000"/>
              </a:solidFill>
            </a:endParaRPr>
          </a:p>
        </p:txBody>
      </p:sp>
      <p:cxnSp>
        <p:nvCxnSpPr>
          <p:cNvPr id="19" name="Straight Connector 18">
            <a:extLst>
              <a:ext uri="{FF2B5EF4-FFF2-40B4-BE49-F238E27FC236}">
                <a16:creationId xmlns:a16="http://schemas.microsoft.com/office/drawing/2014/main" id="{F1F556BC-887C-4399-B4B4-948A0096D1B4}"/>
              </a:ext>
            </a:extLst>
          </p:cNvPr>
          <p:cNvCxnSpPr/>
          <p:nvPr/>
        </p:nvCxnSpPr>
        <p:spPr bwMode="auto">
          <a:xfrm>
            <a:off x="497445" y="6253689"/>
            <a:ext cx="0" cy="242047"/>
          </a:xfrm>
          <a:prstGeom prst="line">
            <a:avLst/>
          </a:prstGeom>
          <a:noFill/>
          <a:ln w="9525" cap="flat" cmpd="sng" algn="ctr">
            <a:solidFill>
              <a:schemeClr val="tx1"/>
            </a:solidFill>
            <a:prstDash val="solid"/>
            <a:round/>
            <a:headEnd type="none" w="med" len="med"/>
            <a:tailEnd type="none" w="med" len="med"/>
          </a:ln>
          <a:effectLst/>
        </p:spPr>
      </p:cxnSp>
      <p:pic>
        <p:nvPicPr>
          <p:cNvPr id="2" name="Picture 4">
            <a:extLst>
              <a:ext uri="{FF2B5EF4-FFF2-40B4-BE49-F238E27FC236}">
                <a16:creationId xmlns:a16="http://schemas.microsoft.com/office/drawing/2014/main" id="{B7AA5FCD-67F9-3F86-1B4B-ABE139F587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1384" y="6243766"/>
            <a:ext cx="1006578" cy="32256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9B252AD2-29E7-4FA2-F33E-A64CFA3E794D}"/>
              </a:ext>
            </a:extLst>
          </p:cNvPr>
          <p:cNvCxnSpPr>
            <a:cxnSpLocks/>
          </p:cNvCxnSpPr>
          <p:nvPr/>
        </p:nvCxnSpPr>
        <p:spPr bwMode="auto">
          <a:xfrm>
            <a:off x="0" y="662647"/>
            <a:ext cx="9144000" cy="0"/>
          </a:xfrm>
          <a:prstGeom prst="line">
            <a:avLst/>
          </a:prstGeom>
          <a:ln w="28575">
            <a:solidFill>
              <a:schemeClr val="tx2"/>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5" name="Title 6">
            <a:extLst>
              <a:ext uri="{FF2B5EF4-FFF2-40B4-BE49-F238E27FC236}">
                <a16:creationId xmlns:a16="http://schemas.microsoft.com/office/drawing/2014/main" id="{291892A7-C23A-2970-CBCD-EE198A7D89F1}"/>
              </a:ext>
            </a:extLst>
          </p:cNvPr>
          <p:cNvSpPr txBox="1">
            <a:spLocks/>
          </p:cNvSpPr>
          <p:nvPr/>
        </p:nvSpPr>
        <p:spPr>
          <a:xfrm>
            <a:off x="295275" y="238290"/>
            <a:ext cx="8294146" cy="476225"/>
          </a:xfrm>
          <a:prstGeom prst="rect">
            <a:avLst/>
          </a:prstGeom>
        </p:spPr>
        <p:txBody>
          <a:bodyPr/>
          <a:lstStyle>
            <a:lvl1pPr algn="l" defTabSz="899320" rtl="0" eaLnBrk="1" fontAlgn="base" hangingPunct="1">
              <a:lnSpc>
                <a:spcPct val="100000"/>
              </a:lnSpc>
              <a:spcBef>
                <a:spcPct val="0"/>
              </a:spcBef>
              <a:spcAft>
                <a:spcPct val="0"/>
              </a:spcAft>
              <a:defRPr sz="1765" b="0">
                <a:solidFill>
                  <a:schemeClr val="accent2"/>
                </a:solidFill>
                <a:latin typeface="+mn-lt"/>
                <a:ea typeface="+mj-ea"/>
                <a:cs typeface="+mj-cs"/>
              </a:defRPr>
            </a:lvl1pPr>
            <a:lvl2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2pPr>
            <a:lvl3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3pPr>
            <a:lvl4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4pPr>
            <a:lvl5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5pPr>
            <a:lvl6pPr marL="4034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6pPr>
            <a:lvl7pPr marL="806867"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7pPr>
            <a:lvl8pPr marL="1210300"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8pPr>
            <a:lvl9pPr marL="16137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9pPr>
          </a:lstStyle>
          <a:p>
            <a:pPr marL="0" marR="0" lvl="0" indent="0" algn="l" defTabSz="899320" rtl="0" eaLnBrk="1" fontAlgn="base" latinLnBrk="0" hangingPunct="1">
              <a:lnSpc>
                <a:spcPct val="100000"/>
              </a:lnSpc>
              <a:spcBef>
                <a:spcPct val="0"/>
              </a:spcBef>
              <a:spcAft>
                <a:spcPct val="0"/>
              </a:spcAft>
              <a:buClrTx/>
              <a:buSzTx/>
              <a:buFontTx/>
              <a:buNone/>
              <a:tabLst/>
              <a:defRPr/>
            </a:pPr>
            <a:endParaRPr kumimoji="0" lang="en-US" sz="2400" u="none" strike="noStrike" kern="0" cap="small" spc="0" normalizeH="0" noProof="0" dirty="0">
              <a:ln>
                <a:noFill/>
              </a:ln>
              <a:solidFill>
                <a:schemeClr val="tx2"/>
              </a:solidFill>
              <a:effectLst/>
              <a:uLnTx/>
              <a:uFillTx/>
              <a:latin typeface="Avenir Next LT Pro Demi" panose="020B0604020202020204" pitchFamily="34" charset="0"/>
              <a:ea typeface="LF_Kai"/>
            </a:endParaRPr>
          </a:p>
        </p:txBody>
      </p:sp>
      <p:sp>
        <p:nvSpPr>
          <p:cNvPr id="6" name="Line 20">
            <a:extLst>
              <a:ext uri="{FF2B5EF4-FFF2-40B4-BE49-F238E27FC236}">
                <a16:creationId xmlns:a16="http://schemas.microsoft.com/office/drawing/2014/main" id="{62D8DEFD-5E47-95A6-EE50-EADBDA1D40DB}"/>
              </a:ext>
            </a:extLst>
          </p:cNvPr>
          <p:cNvSpPr>
            <a:spLocks noChangeShapeType="1"/>
          </p:cNvSpPr>
          <p:nvPr userDrawn="1"/>
        </p:nvSpPr>
        <p:spPr bwMode="auto">
          <a:xfrm flipH="1">
            <a:off x="297295" y="6198254"/>
            <a:ext cx="8541905" cy="0"/>
          </a:xfrm>
          <a:prstGeom prst="line">
            <a:avLst/>
          </a:prstGeom>
          <a:noFill/>
          <a:ln w="9525">
            <a:solidFill>
              <a:srgbClr val="002060"/>
            </a:solidFill>
            <a:round/>
            <a:headEnd/>
            <a:tailEnd/>
          </a:ln>
          <a:effectLst/>
        </p:spPr>
        <p:txBody>
          <a:bodyPr wrap="none" lIns="0" tIns="44948" rIns="0" bIns="44948" anchor="ctr"/>
          <a:lstStyle/>
          <a:p>
            <a:pPr>
              <a:defRPr/>
            </a:pPr>
            <a:endParaRPr lang="en-CA" sz="1588">
              <a:ea typeface="+mn-ea"/>
            </a:endParaRPr>
          </a:p>
        </p:txBody>
      </p:sp>
      <p:sp>
        <p:nvSpPr>
          <p:cNvPr id="7" name="Rectangle 17">
            <a:extLst>
              <a:ext uri="{FF2B5EF4-FFF2-40B4-BE49-F238E27FC236}">
                <a16:creationId xmlns:a16="http://schemas.microsoft.com/office/drawing/2014/main" id="{DB891F51-E755-C248-B3A9-F2E84521C6ED}"/>
              </a:ext>
            </a:extLst>
          </p:cNvPr>
          <p:cNvSpPr txBox="1">
            <a:spLocks noChangeArrowheads="1"/>
          </p:cNvSpPr>
          <p:nvPr userDrawn="1"/>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a:solidFill>
                <a:srgbClr val="000000"/>
              </a:solidFill>
            </a:endParaRPr>
          </a:p>
        </p:txBody>
      </p:sp>
      <p:cxnSp>
        <p:nvCxnSpPr>
          <p:cNvPr id="8" name="Straight Connector 7">
            <a:extLst>
              <a:ext uri="{FF2B5EF4-FFF2-40B4-BE49-F238E27FC236}">
                <a16:creationId xmlns:a16="http://schemas.microsoft.com/office/drawing/2014/main" id="{7AB5C43C-1422-1106-0DBD-BEFA8D4CDAD6}"/>
              </a:ext>
            </a:extLst>
          </p:cNvPr>
          <p:cNvCxnSpPr/>
          <p:nvPr userDrawn="1"/>
        </p:nvCxnSpPr>
        <p:spPr bwMode="auto">
          <a:xfrm>
            <a:off x="497445" y="6253689"/>
            <a:ext cx="0" cy="242047"/>
          </a:xfrm>
          <a:prstGeom prst="line">
            <a:avLst/>
          </a:prstGeom>
          <a:noFill/>
          <a:ln w="9525" cap="flat" cmpd="sng" algn="ctr">
            <a:solidFill>
              <a:schemeClr val="tx1"/>
            </a:solidFill>
            <a:prstDash val="solid"/>
            <a:round/>
            <a:headEnd type="none" w="med" len="med"/>
            <a:tailEnd type="none" w="med" len="med"/>
          </a:ln>
          <a:effectLst/>
        </p:spPr>
      </p:cxnSp>
      <p:pic>
        <p:nvPicPr>
          <p:cNvPr id="9" name="Picture 4">
            <a:extLst>
              <a:ext uri="{FF2B5EF4-FFF2-40B4-BE49-F238E27FC236}">
                <a16:creationId xmlns:a16="http://schemas.microsoft.com/office/drawing/2014/main" id="{5B65EA4B-2117-DF72-8AC5-EAFDBD3BD5A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861384" y="6243766"/>
            <a:ext cx="1006578" cy="322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91940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hf sldNum="0" hdr="0" dt="0"/>
  <p:txStyles>
    <p:titleStyle>
      <a:lvl1pPr algn="l" defTabSz="899320" rtl="0" eaLnBrk="1" fontAlgn="base" hangingPunct="1">
        <a:lnSpc>
          <a:spcPct val="100000"/>
        </a:lnSpc>
        <a:spcBef>
          <a:spcPct val="0"/>
        </a:spcBef>
        <a:spcAft>
          <a:spcPct val="0"/>
        </a:spcAft>
        <a:defRPr sz="1765" b="0">
          <a:solidFill>
            <a:schemeClr val="accent2"/>
          </a:solidFill>
          <a:latin typeface="+mn-lt"/>
          <a:ea typeface="+mj-ea"/>
          <a:cs typeface="+mj-cs"/>
        </a:defRPr>
      </a:lvl1pPr>
      <a:lvl2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2pPr>
      <a:lvl3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3pPr>
      <a:lvl4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4pPr>
      <a:lvl5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5pPr>
      <a:lvl6pPr marL="4034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6pPr>
      <a:lvl7pPr marL="806867"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7pPr>
      <a:lvl8pPr marL="1210300"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8pPr>
      <a:lvl9pPr marL="16137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9pPr>
    </p:titleStyle>
    <p:bodyStyle>
      <a:lvl1pPr marL="204518" indent="-204518" algn="l" defTabSz="787255" rtl="0" eaLnBrk="1" fontAlgn="base" hangingPunct="1">
        <a:spcBef>
          <a:spcPts val="794"/>
        </a:spcBef>
        <a:spcAft>
          <a:spcPct val="0"/>
        </a:spcAft>
        <a:buClr>
          <a:schemeClr val="accent2"/>
        </a:buClr>
        <a:buSzPct val="70000"/>
        <a:buFont typeface="Wingdings" pitchFamily="2" charset="2"/>
        <a:buChar char="l"/>
        <a:defRPr sz="1059">
          <a:solidFill>
            <a:schemeClr val="tx1"/>
          </a:solidFill>
          <a:latin typeface="+mn-lt"/>
          <a:ea typeface="+mn-ea"/>
          <a:cs typeface="+mn-cs"/>
        </a:defRPr>
      </a:lvl1pPr>
      <a:lvl2pPr marL="403433" indent="-201717" algn="l" defTabSz="787255" rtl="0" eaLnBrk="1" fontAlgn="base" hangingPunct="1">
        <a:spcBef>
          <a:spcPts val="265"/>
        </a:spcBef>
        <a:spcAft>
          <a:spcPct val="0"/>
        </a:spcAft>
        <a:buClr>
          <a:schemeClr val="accent1"/>
        </a:buClr>
        <a:buSzPct val="70000"/>
        <a:buFont typeface="Wingdings" pitchFamily="2" charset="2"/>
        <a:buChar char="n"/>
        <a:defRPr sz="1059">
          <a:solidFill>
            <a:schemeClr val="tx1"/>
          </a:solidFill>
          <a:latin typeface="+mn-lt"/>
          <a:ea typeface="+mn-ea"/>
        </a:defRPr>
      </a:lvl2pPr>
      <a:lvl3pPr marL="602348" indent="-201717" algn="l" defTabSz="787255" rtl="0" eaLnBrk="1" fontAlgn="base" hangingPunct="1">
        <a:spcBef>
          <a:spcPts val="265"/>
        </a:spcBef>
        <a:spcAft>
          <a:spcPct val="0"/>
        </a:spcAft>
        <a:buClr>
          <a:schemeClr val="accent1"/>
        </a:buClr>
        <a:buFont typeface="Arial" charset="0"/>
        <a:buChar char="–"/>
        <a:defRPr sz="1059">
          <a:solidFill>
            <a:schemeClr val="tx1"/>
          </a:solidFill>
          <a:latin typeface="+mn-lt"/>
          <a:ea typeface="+mn-ea"/>
        </a:defRPr>
      </a:lvl3pPr>
      <a:lvl4pPr marL="806867" indent="-201717" algn="l" defTabSz="787255" rtl="0" eaLnBrk="1" fontAlgn="base" hangingPunct="1">
        <a:spcBef>
          <a:spcPts val="265"/>
        </a:spcBef>
        <a:spcAft>
          <a:spcPct val="0"/>
        </a:spcAft>
        <a:buClr>
          <a:schemeClr val="accent1"/>
        </a:buClr>
        <a:buFont typeface="Wingdings" pitchFamily="2" charset="2"/>
        <a:buChar char="w"/>
        <a:defRPr sz="1059">
          <a:solidFill>
            <a:schemeClr val="tx1"/>
          </a:solidFill>
          <a:latin typeface="+mn-lt"/>
          <a:ea typeface="+mn-ea"/>
        </a:defRPr>
      </a:lvl4pPr>
      <a:lvl5pPr marL="1011385" indent="-201717" algn="l" defTabSz="787255" rtl="0" eaLnBrk="1" fontAlgn="base" hangingPunct="1">
        <a:spcBef>
          <a:spcPts val="265"/>
        </a:spcBef>
        <a:spcAft>
          <a:spcPct val="0"/>
        </a:spcAft>
        <a:buClr>
          <a:schemeClr val="accent1"/>
        </a:buClr>
        <a:buFont typeface="Arial" charset="0"/>
        <a:buChar char="&gt;"/>
        <a:defRPr sz="1059">
          <a:solidFill>
            <a:schemeClr val="tx1"/>
          </a:solidFill>
          <a:latin typeface="+mn-lt"/>
          <a:ea typeface="+mn-ea"/>
        </a:defRPr>
      </a:lvl5pPr>
      <a:lvl6pPr marL="1414818" indent="-214324" algn="l" defTabSz="787255" rtl="0" eaLnBrk="1" fontAlgn="base" hangingPunct="1">
        <a:spcBef>
          <a:spcPct val="25000"/>
        </a:spcBef>
        <a:spcAft>
          <a:spcPct val="0"/>
        </a:spcAft>
        <a:buClr>
          <a:srgbClr val="83AED1"/>
        </a:buClr>
        <a:buFont typeface="Arial" charset="0"/>
        <a:buChar char="&gt;"/>
        <a:defRPr sz="1059">
          <a:solidFill>
            <a:schemeClr val="tx1"/>
          </a:solidFill>
          <a:latin typeface="+mn-lt"/>
          <a:ea typeface="+mn-ea"/>
        </a:defRPr>
      </a:lvl6pPr>
      <a:lvl7pPr marL="1818251" indent="-214324" algn="l" defTabSz="787255" rtl="0" eaLnBrk="1" fontAlgn="base" hangingPunct="1">
        <a:spcBef>
          <a:spcPct val="25000"/>
        </a:spcBef>
        <a:spcAft>
          <a:spcPct val="0"/>
        </a:spcAft>
        <a:buClr>
          <a:srgbClr val="83AED1"/>
        </a:buClr>
        <a:buFont typeface="Arial" charset="0"/>
        <a:buChar char="&gt;"/>
        <a:defRPr sz="1059">
          <a:solidFill>
            <a:schemeClr val="tx1"/>
          </a:solidFill>
          <a:latin typeface="+mn-lt"/>
          <a:ea typeface="+mn-ea"/>
        </a:defRPr>
      </a:lvl7pPr>
      <a:lvl8pPr marL="2221685" indent="-214324" algn="l" defTabSz="787255" rtl="0" eaLnBrk="1" fontAlgn="base" hangingPunct="1">
        <a:spcBef>
          <a:spcPct val="25000"/>
        </a:spcBef>
        <a:spcAft>
          <a:spcPct val="0"/>
        </a:spcAft>
        <a:buClr>
          <a:srgbClr val="83AED1"/>
        </a:buClr>
        <a:buFont typeface="Arial" charset="0"/>
        <a:buChar char="&gt;"/>
        <a:defRPr sz="1059">
          <a:solidFill>
            <a:schemeClr val="tx1"/>
          </a:solidFill>
          <a:latin typeface="+mn-lt"/>
          <a:ea typeface="+mn-ea"/>
        </a:defRPr>
      </a:lvl8pPr>
      <a:lvl9pPr marL="2625118" indent="-214324" algn="l" defTabSz="787255" rtl="0" eaLnBrk="1" fontAlgn="base" hangingPunct="1">
        <a:spcBef>
          <a:spcPct val="25000"/>
        </a:spcBef>
        <a:spcAft>
          <a:spcPct val="0"/>
        </a:spcAft>
        <a:buClr>
          <a:srgbClr val="83AED1"/>
        </a:buClr>
        <a:buFont typeface="Arial" charset="0"/>
        <a:buChar char="&gt;"/>
        <a:defRPr sz="1059">
          <a:solidFill>
            <a:schemeClr val="tx1"/>
          </a:solidFill>
          <a:latin typeface="+mn-lt"/>
          <a:ea typeface="+mn-ea"/>
        </a:defRPr>
      </a:lvl9pPr>
    </p:bodyStyle>
    <p:otherStyle>
      <a:defPPr>
        <a:defRPr lang="en-US"/>
      </a:defPPr>
      <a:lvl1pPr marL="0" algn="l" defTabSz="806867" rtl="0" eaLnBrk="1" latinLnBrk="0" hangingPunct="1">
        <a:defRPr sz="1588" kern="1200">
          <a:solidFill>
            <a:schemeClr val="tx1"/>
          </a:solidFill>
          <a:latin typeface="+mn-lt"/>
          <a:ea typeface="+mn-ea"/>
          <a:cs typeface="+mn-cs"/>
        </a:defRPr>
      </a:lvl1pPr>
      <a:lvl2pPr marL="403433" algn="l" defTabSz="806867" rtl="0" eaLnBrk="1" latinLnBrk="0" hangingPunct="1">
        <a:defRPr sz="1588" kern="1200">
          <a:solidFill>
            <a:schemeClr val="tx1"/>
          </a:solidFill>
          <a:latin typeface="+mn-lt"/>
          <a:ea typeface="+mn-ea"/>
          <a:cs typeface="+mn-cs"/>
        </a:defRPr>
      </a:lvl2pPr>
      <a:lvl3pPr marL="806867" algn="l" defTabSz="806867" rtl="0" eaLnBrk="1" latinLnBrk="0" hangingPunct="1">
        <a:defRPr sz="1588" kern="1200">
          <a:solidFill>
            <a:schemeClr val="tx1"/>
          </a:solidFill>
          <a:latin typeface="+mn-lt"/>
          <a:ea typeface="+mn-ea"/>
          <a:cs typeface="+mn-cs"/>
        </a:defRPr>
      </a:lvl3pPr>
      <a:lvl4pPr marL="1210300" algn="l" defTabSz="806867" rtl="0" eaLnBrk="1" latinLnBrk="0" hangingPunct="1">
        <a:defRPr sz="1588" kern="1200">
          <a:solidFill>
            <a:schemeClr val="tx1"/>
          </a:solidFill>
          <a:latin typeface="+mn-lt"/>
          <a:ea typeface="+mn-ea"/>
          <a:cs typeface="+mn-cs"/>
        </a:defRPr>
      </a:lvl4pPr>
      <a:lvl5pPr marL="1613733" algn="l" defTabSz="806867" rtl="0" eaLnBrk="1" latinLnBrk="0" hangingPunct="1">
        <a:defRPr sz="1588" kern="1200">
          <a:solidFill>
            <a:schemeClr val="tx1"/>
          </a:solidFill>
          <a:latin typeface="+mn-lt"/>
          <a:ea typeface="+mn-ea"/>
          <a:cs typeface="+mn-cs"/>
        </a:defRPr>
      </a:lvl5pPr>
      <a:lvl6pPr marL="2017166" algn="l" defTabSz="806867" rtl="0" eaLnBrk="1" latinLnBrk="0" hangingPunct="1">
        <a:defRPr sz="1588" kern="1200">
          <a:solidFill>
            <a:schemeClr val="tx1"/>
          </a:solidFill>
          <a:latin typeface="+mn-lt"/>
          <a:ea typeface="+mn-ea"/>
          <a:cs typeface="+mn-cs"/>
        </a:defRPr>
      </a:lvl6pPr>
      <a:lvl7pPr marL="2420600" algn="l" defTabSz="806867" rtl="0" eaLnBrk="1" latinLnBrk="0" hangingPunct="1">
        <a:defRPr sz="1588" kern="1200">
          <a:solidFill>
            <a:schemeClr val="tx1"/>
          </a:solidFill>
          <a:latin typeface="+mn-lt"/>
          <a:ea typeface="+mn-ea"/>
          <a:cs typeface="+mn-cs"/>
        </a:defRPr>
      </a:lvl7pPr>
      <a:lvl8pPr marL="2824033" algn="l" defTabSz="806867" rtl="0" eaLnBrk="1" latinLnBrk="0" hangingPunct="1">
        <a:defRPr sz="1588" kern="1200">
          <a:solidFill>
            <a:schemeClr val="tx1"/>
          </a:solidFill>
          <a:latin typeface="+mn-lt"/>
          <a:ea typeface="+mn-ea"/>
          <a:cs typeface="+mn-cs"/>
        </a:defRPr>
      </a:lvl8pPr>
      <a:lvl9pPr marL="3227466" algn="l" defTabSz="806867" rtl="0" eaLnBrk="1" latinLnBrk="0" hangingPunct="1">
        <a:defRPr sz="15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2340" name="Line 20"/>
          <p:cNvSpPr>
            <a:spLocks noChangeShapeType="1"/>
          </p:cNvSpPr>
          <p:nvPr/>
        </p:nvSpPr>
        <p:spPr bwMode="auto">
          <a:xfrm flipH="1">
            <a:off x="297295" y="6198254"/>
            <a:ext cx="8541905" cy="0"/>
          </a:xfrm>
          <a:prstGeom prst="line">
            <a:avLst/>
          </a:prstGeom>
          <a:noFill/>
          <a:ln w="9525">
            <a:solidFill>
              <a:srgbClr val="002060"/>
            </a:solidFill>
            <a:round/>
            <a:headEnd/>
            <a:tailEnd/>
          </a:ln>
          <a:effectLst/>
        </p:spPr>
        <p:txBody>
          <a:bodyPr wrap="none" lIns="0" tIns="33711" rIns="0" bIns="33711" anchor="ctr"/>
          <a:lstStyle/>
          <a:p>
            <a:pPr>
              <a:defRPr/>
            </a:pPr>
            <a:endParaRPr lang="en-CA" sz="1191" dirty="0">
              <a:ea typeface="+mn-ea"/>
            </a:endParaRPr>
          </a:p>
        </p:txBody>
      </p:sp>
      <p:sp>
        <p:nvSpPr>
          <p:cNvPr id="1031" name="Rectangle 24"/>
          <p:cNvSpPr>
            <a:spLocks noGrp="1" noChangeArrowheads="1"/>
          </p:cNvSpPr>
          <p:nvPr>
            <p:ph type="body" idx="1"/>
          </p:nvPr>
        </p:nvSpPr>
        <p:spPr bwMode="gray">
          <a:xfrm>
            <a:off x="301624" y="929690"/>
            <a:ext cx="8545484" cy="471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CA"/>
              <a:t>Bullet one</a:t>
            </a:r>
          </a:p>
          <a:p>
            <a:pPr lvl="1"/>
            <a:r>
              <a:rPr lang="en-CA"/>
              <a:t>Bullet two</a:t>
            </a:r>
          </a:p>
          <a:p>
            <a:pPr lvl="2"/>
            <a:r>
              <a:rPr lang="en-CA"/>
              <a:t>Bullet three</a:t>
            </a:r>
          </a:p>
          <a:p>
            <a:pPr lvl="3"/>
            <a:r>
              <a:rPr lang="en-CA"/>
              <a:t>Bullet four</a:t>
            </a:r>
          </a:p>
          <a:p>
            <a:pPr lvl="4"/>
            <a:r>
              <a:rPr lang="en-CA"/>
              <a:t>Bullet five</a:t>
            </a:r>
          </a:p>
        </p:txBody>
      </p:sp>
      <p:pic>
        <p:nvPicPr>
          <p:cNvPr id="9" name="Picture 4">
            <a:extLst>
              <a:ext uri="{FF2B5EF4-FFF2-40B4-BE49-F238E27FC236}">
                <a16:creationId xmlns:a16="http://schemas.microsoft.com/office/drawing/2014/main" id="{481644C0-A8C3-42CD-A04E-15D9B2E7C80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98736" y="240537"/>
            <a:ext cx="1087201" cy="348402"/>
          </a:xfrm>
          <a:prstGeom prst="rect">
            <a:avLst/>
          </a:prstGeom>
          <a:noFill/>
          <a:extLst>
            <a:ext uri="{909E8E84-426E-40DD-AFC4-6F175D3DCCD1}">
              <a14:hiddenFill xmlns:a14="http://schemas.microsoft.com/office/drawing/2010/main">
                <a:solidFill>
                  <a:srgbClr val="FFFFFF"/>
                </a:solidFill>
              </a14:hiddenFill>
            </a:ext>
          </a:extLst>
        </p:spPr>
      </p:pic>
      <p:sp>
        <p:nvSpPr>
          <p:cNvPr id="15" name="Footer Placeholder 4">
            <a:extLst>
              <a:ext uri="{FF2B5EF4-FFF2-40B4-BE49-F238E27FC236}">
                <a16:creationId xmlns:a16="http://schemas.microsoft.com/office/drawing/2014/main" id="{2B24E22D-05CB-4FF5-99B4-1523E2A9FB67}"/>
              </a:ext>
            </a:extLst>
          </p:cNvPr>
          <p:cNvSpPr>
            <a:spLocks noGrp="1"/>
          </p:cNvSpPr>
          <p:nvPr>
            <p:ph type="ftr" sz="quarter" idx="3"/>
          </p:nvPr>
        </p:nvSpPr>
        <p:spPr>
          <a:xfrm>
            <a:off x="584489" y="6208195"/>
            <a:ext cx="5818909" cy="365592"/>
          </a:xfrm>
          <a:prstGeom prst="rect">
            <a:avLst/>
          </a:prstGeom>
        </p:spPr>
        <p:txBody>
          <a:bodyPr vert="horz" lIns="0" tIns="41029" rIns="0" bIns="41029" rtlCol="0" anchor="t"/>
          <a:lstStyle>
            <a:lvl1pPr algn="l">
              <a:defRPr sz="600">
                <a:solidFill>
                  <a:schemeClr val="tx1"/>
                </a:solidFill>
              </a:defRPr>
            </a:lvl1pPr>
          </a:lstStyle>
          <a:p>
            <a:pPr fontAlgn="base">
              <a:spcBef>
                <a:spcPct val="0"/>
              </a:spcBef>
              <a:spcAft>
                <a:spcPct val="0"/>
              </a:spcAft>
            </a:pPr>
            <a:endParaRPr lang="en-CA" dirty="0">
              <a:solidFill>
                <a:srgbClr val="000000"/>
              </a:solidFill>
            </a:endParaRPr>
          </a:p>
        </p:txBody>
      </p:sp>
      <p:sp>
        <p:nvSpPr>
          <p:cNvPr id="16" name="Rectangle 17">
            <a:extLst>
              <a:ext uri="{FF2B5EF4-FFF2-40B4-BE49-F238E27FC236}">
                <a16:creationId xmlns:a16="http://schemas.microsoft.com/office/drawing/2014/main" id="{A515C616-9169-4075-A19C-7017FC2CF20D}"/>
              </a:ext>
            </a:extLst>
          </p:cNvPr>
          <p:cNvSpPr txBox="1">
            <a:spLocks noChangeArrowheads="1"/>
          </p:cNvSpPr>
          <p:nvPr/>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dirty="0">
              <a:solidFill>
                <a:srgbClr val="000000"/>
              </a:solidFill>
            </a:endParaRPr>
          </a:p>
        </p:txBody>
      </p:sp>
      <p:cxnSp>
        <p:nvCxnSpPr>
          <p:cNvPr id="17" name="Straight Connector 16">
            <a:extLst>
              <a:ext uri="{FF2B5EF4-FFF2-40B4-BE49-F238E27FC236}">
                <a16:creationId xmlns:a16="http://schemas.microsoft.com/office/drawing/2014/main" id="{CE03A39B-B15D-4943-BB44-BF8D869F75A2}"/>
              </a:ext>
            </a:extLst>
          </p:cNvPr>
          <p:cNvCxnSpPr/>
          <p:nvPr/>
        </p:nvCxnSpPr>
        <p:spPr bwMode="auto">
          <a:xfrm>
            <a:off x="497445" y="6253689"/>
            <a:ext cx="0" cy="242047"/>
          </a:xfrm>
          <a:prstGeom prst="line">
            <a:avLst/>
          </a:prstGeom>
          <a:noFill/>
          <a:ln w="9525" cap="flat" cmpd="sng" algn="ctr">
            <a:solidFill>
              <a:schemeClr val="tx1"/>
            </a:solidFill>
            <a:prstDash val="solid"/>
            <a:round/>
            <a:headEnd type="none" w="med" len="med"/>
            <a:tailEnd type="none" w="med" len="med"/>
          </a:ln>
          <a:effectLst/>
        </p:spPr>
      </p:cxnSp>
      <p:sp>
        <p:nvSpPr>
          <p:cNvPr id="18" name="Rectangle 17">
            <a:extLst>
              <a:ext uri="{FF2B5EF4-FFF2-40B4-BE49-F238E27FC236}">
                <a16:creationId xmlns:a16="http://schemas.microsoft.com/office/drawing/2014/main" id="{EE0C9807-9150-4646-A07A-81892A3E0BE5}"/>
              </a:ext>
            </a:extLst>
          </p:cNvPr>
          <p:cNvSpPr/>
          <p:nvPr/>
        </p:nvSpPr>
        <p:spPr>
          <a:xfrm>
            <a:off x="245697" y="6483842"/>
            <a:ext cx="5255582" cy="176519"/>
          </a:xfrm>
          <a:prstGeom prst="rect">
            <a:avLst/>
          </a:prstGeom>
        </p:spPr>
        <p:txBody>
          <a:bodyPr wrap="square" lIns="82058" tIns="41029" rIns="82058" bIns="41029">
            <a:spAutoFit/>
          </a:bodyPr>
          <a:lstStyle/>
          <a:p>
            <a:pPr fontAlgn="base">
              <a:spcBef>
                <a:spcPct val="0"/>
              </a:spcBef>
              <a:spcAft>
                <a:spcPct val="0"/>
              </a:spcAft>
            </a:pPr>
            <a:r>
              <a:rPr lang="en-US" sz="600" i="1" dirty="0">
                <a:solidFill>
                  <a:srgbClr val="FF0000"/>
                </a:solidFill>
              </a:rPr>
              <a:t>Confidential. </a:t>
            </a:r>
            <a:endParaRPr lang="en-US" sz="1400" i="1" dirty="0">
              <a:solidFill>
                <a:srgbClr val="FF0000"/>
              </a:solidFill>
            </a:endParaRPr>
          </a:p>
        </p:txBody>
      </p:sp>
    </p:spTree>
    <p:extLst>
      <p:ext uri="{BB962C8B-B14F-4D97-AF65-F5344CB8AC3E}">
        <p14:creationId xmlns:p14="http://schemas.microsoft.com/office/powerpoint/2010/main" val="9480833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hf sldNum="0" hdr="0" dt="0"/>
  <p:txStyles>
    <p:titleStyle>
      <a:lvl1pPr algn="l" defTabSz="674490" rtl="0" eaLnBrk="1" fontAlgn="base" hangingPunct="1">
        <a:lnSpc>
          <a:spcPct val="100000"/>
        </a:lnSpc>
        <a:spcBef>
          <a:spcPct val="0"/>
        </a:spcBef>
        <a:spcAft>
          <a:spcPct val="0"/>
        </a:spcAft>
        <a:defRPr sz="1324" b="0">
          <a:solidFill>
            <a:schemeClr val="accent2"/>
          </a:solidFill>
          <a:latin typeface="+mn-lt"/>
          <a:ea typeface="+mj-ea"/>
          <a:cs typeface="+mj-cs"/>
        </a:defRPr>
      </a:lvl1pPr>
      <a:lvl2pPr algn="l" defTabSz="674490" rtl="0" eaLnBrk="1" fontAlgn="base" hangingPunct="1">
        <a:lnSpc>
          <a:spcPts val="1845"/>
        </a:lnSpc>
        <a:spcBef>
          <a:spcPct val="0"/>
        </a:spcBef>
        <a:spcAft>
          <a:spcPct val="0"/>
        </a:spcAft>
        <a:defRPr sz="1589">
          <a:solidFill>
            <a:srgbClr val="FFFFFF"/>
          </a:solidFill>
          <a:latin typeface="Dax-Medium" pitchFamily="34" charset="0"/>
          <a:ea typeface="LF_Kai" pitchFamily="2" charset="-122"/>
        </a:defRPr>
      </a:lvl2pPr>
      <a:lvl3pPr algn="l" defTabSz="674490" rtl="0" eaLnBrk="1" fontAlgn="base" hangingPunct="1">
        <a:lnSpc>
          <a:spcPts val="1845"/>
        </a:lnSpc>
        <a:spcBef>
          <a:spcPct val="0"/>
        </a:spcBef>
        <a:spcAft>
          <a:spcPct val="0"/>
        </a:spcAft>
        <a:defRPr sz="1589">
          <a:solidFill>
            <a:srgbClr val="FFFFFF"/>
          </a:solidFill>
          <a:latin typeface="Dax-Medium" pitchFamily="34" charset="0"/>
          <a:ea typeface="LF_Kai" pitchFamily="2" charset="-122"/>
        </a:defRPr>
      </a:lvl3pPr>
      <a:lvl4pPr algn="l" defTabSz="674490" rtl="0" eaLnBrk="1" fontAlgn="base" hangingPunct="1">
        <a:lnSpc>
          <a:spcPts val="1845"/>
        </a:lnSpc>
        <a:spcBef>
          <a:spcPct val="0"/>
        </a:spcBef>
        <a:spcAft>
          <a:spcPct val="0"/>
        </a:spcAft>
        <a:defRPr sz="1589">
          <a:solidFill>
            <a:srgbClr val="FFFFFF"/>
          </a:solidFill>
          <a:latin typeface="Dax-Medium" pitchFamily="34" charset="0"/>
          <a:ea typeface="LF_Kai" pitchFamily="2" charset="-122"/>
        </a:defRPr>
      </a:lvl4pPr>
      <a:lvl5pPr algn="l" defTabSz="674490" rtl="0" eaLnBrk="1" fontAlgn="base" hangingPunct="1">
        <a:lnSpc>
          <a:spcPts val="1845"/>
        </a:lnSpc>
        <a:spcBef>
          <a:spcPct val="0"/>
        </a:spcBef>
        <a:spcAft>
          <a:spcPct val="0"/>
        </a:spcAft>
        <a:defRPr sz="1589">
          <a:solidFill>
            <a:srgbClr val="FFFFFF"/>
          </a:solidFill>
          <a:latin typeface="Dax-Medium" pitchFamily="34" charset="0"/>
          <a:ea typeface="LF_Kai" pitchFamily="2" charset="-122"/>
        </a:defRPr>
      </a:lvl5pPr>
      <a:lvl6pPr marL="302575" algn="l" defTabSz="674490" rtl="0" eaLnBrk="1" fontAlgn="base" hangingPunct="1">
        <a:lnSpc>
          <a:spcPts val="1845"/>
        </a:lnSpc>
        <a:spcBef>
          <a:spcPct val="0"/>
        </a:spcBef>
        <a:spcAft>
          <a:spcPct val="0"/>
        </a:spcAft>
        <a:defRPr sz="1589">
          <a:solidFill>
            <a:srgbClr val="FFFFFF"/>
          </a:solidFill>
          <a:latin typeface="Dax-Medium" pitchFamily="34" charset="0"/>
          <a:ea typeface="LF_Kai" pitchFamily="2" charset="-122"/>
        </a:defRPr>
      </a:lvl6pPr>
      <a:lvl7pPr marL="605150" algn="l" defTabSz="674490" rtl="0" eaLnBrk="1" fontAlgn="base" hangingPunct="1">
        <a:lnSpc>
          <a:spcPts val="1845"/>
        </a:lnSpc>
        <a:spcBef>
          <a:spcPct val="0"/>
        </a:spcBef>
        <a:spcAft>
          <a:spcPct val="0"/>
        </a:spcAft>
        <a:defRPr sz="1589">
          <a:solidFill>
            <a:srgbClr val="FFFFFF"/>
          </a:solidFill>
          <a:latin typeface="Dax-Medium" pitchFamily="34" charset="0"/>
          <a:ea typeface="LF_Kai" pitchFamily="2" charset="-122"/>
        </a:defRPr>
      </a:lvl7pPr>
      <a:lvl8pPr marL="907725" algn="l" defTabSz="674490" rtl="0" eaLnBrk="1" fontAlgn="base" hangingPunct="1">
        <a:lnSpc>
          <a:spcPts val="1845"/>
        </a:lnSpc>
        <a:spcBef>
          <a:spcPct val="0"/>
        </a:spcBef>
        <a:spcAft>
          <a:spcPct val="0"/>
        </a:spcAft>
        <a:defRPr sz="1589">
          <a:solidFill>
            <a:srgbClr val="FFFFFF"/>
          </a:solidFill>
          <a:latin typeface="Dax-Medium" pitchFamily="34" charset="0"/>
          <a:ea typeface="LF_Kai" pitchFamily="2" charset="-122"/>
        </a:defRPr>
      </a:lvl8pPr>
      <a:lvl9pPr marL="1210300" algn="l" defTabSz="674490" rtl="0" eaLnBrk="1" fontAlgn="base" hangingPunct="1">
        <a:lnSpc>
          <a:spcPts val="1845"/>
        </a:lnSpc>
        <a:spcBef>
          <a:spcPct val="0"/>
        </a:spcBef>
        <a:spcAft>
          <a:spcPct val="0"/>
        </a:spcAft>
        <a:defRPr sz="1589">
          <a:solidFill>
            <a:srgbClr val="FFFFFF"/>
          </a:solidFill>
          <a:latin typeface="Dax-Medium" pitchFamily="34" charset="0"/>
          <a:ea typeface="LF_Kai" pitchFamily="2" charset="-122"/>
        </a:defRPr>
      </a:lvl9pPr>
    </p:titleStyle>
    <p:bodyStyle>
      <a:lvl1pPr marL="153389" indent="-153389" algn="l" defTabSz="590441" rtl="0" eaLnBrk="1" fontAlgn="base" hangingPunct="1">
        <a:spcBef>
          <a:spcPts val="596"/>
        </a:spcBef>
        <a:spcAft>
          <a:spcPct val="0"/>
        </a:spcAft>
        <a:buClr>
          <a:schemeClr val="accent2"/>
        </a:buClr>
        <a:buSzPct val="70000"/>
        <a:buFont typeface="Wingdings" pitchFamily="2" charset="2"/>
        <a:buChar char="l"/>
        <a:defRPr sz="794">
          <a:solidFill>
            <a:schemeClr val="tx1"/>
          </a:solidFill>
          <a:latin typeface="+mn-lt"/>
          <a:ea typeface="+mn-ea"/>
          <a:cs typeface="+mn-cs"/>
        </a:defRPr>
      </a:lvl1pPr>
      <a:lvl2pPr marL="302575" indent="-151288" algn="l" defTabSz="590441" rtl="0" eaLnBrk="1" fontAlgn="base" hangingPunct="1">
        <a:spcBef>
          <a:spcPts val="199"/>
        </a:spcBef>
        <a:spcAft>
          <a:spcPct val="0"/>
        </a:spcAft>
        <a:buClr>
          <a:schemeClr val="accent1"/>
        </a:buClr>
        <a:buSzPct val="70000"/>
        <a:buFont typeface="Wingdings" pitchFamily="2" charset="2"/>
        <a:buChar char="n"/>
        <a:defRPr sz="794">
          <a:solidFill>
            <a:schemeClr val="tx1"/>
          </a:solidFill>
          <a:latin typeface="+mn-lt"/>
          <a:ea typeface="+mn-ea"/>
        </a:defRPr>
      </a:lvl2pPr>
      <a:lvl3pPr marL="451761" indent="-151288" algn="l" defTabSz="590441" rtl="0" eaLnBrk="1" fontAlgn="base" hangingPunct="1">
        <a:spcBef>
          <a:spcPts val="199"/>
        </a:spcBef>
        <a:spcAft>
          <a:spcPct val="0"/>
        </a:spcAft>
        <a:buClr>
          <a:schemeClr val="accent1"/>
        </a:buClr>
        <a:buFont typeface="Arial" charset="0"/>
        <a:buChar char="–"/>
        <a:defRPr sz="794">
          <a:solidFill>
            <a:schemeClr val="tx1"/>
          </a:solidFill>
          <a:latin typeface="+mn-lt"/>
          <a:ea typeface="+mn-ea"/>
        </a:defRPr>
      </a:lvl3pPr>
      <a:lvl4pPr marL="605150" indent="-151288" algn="l" defTabSz="590441" rtl="0" eaLnBrk="1" fontAlgn="base" hangingPunct="1">
        <a:spcBef>
          <a:spcPts val="199"/>
        </a:spcBef>
        <a:spcAft>
          <a:spcPct val="0"/>
        </a:spcAft>
        <a:buClr>
          <a:schemeClr val="accent1"/>
        </a:buClr>
        <a:buFont typeface="Wingdings" pitchFamily="2" charset="2"/>
        <a:buChar char="w"/>
        <a:defRPr sz="794">
          <a:solidFill>
            <a:schemeClr val="tx1"/>
          </a:solidFill>
          <a:latin typeface="+mn-lt"/>
          <a:ea typeface="+mn-ea"/>
        </a:defRPr>
      </a:lvl4pPr>
      <a:lvl5pPr marL="758539" indent="-151288" algn="l" defTabSz="590441" rtl="0" eaLnBrk="1" fontAlgn="base" hangingPunct="1">
        <a:spcBef>
          <a:spcPts val="199"/>
        </a:spcBef>
        <a:spcAft>
          <a:spcPct val="0"/>
        </a:spcAft>
        <a:buClr>
          <a:schemeClr val="accent1"/>
        </a:buClr>
        <a:buFont typeface="Arial" charset="0"/>
        <a:buChar char="&gt;"/>
        <a:defRPr sz="794">
          <a:solidFill>
            <a:schemeClr val="tx1"/>
          </a:solidFill>
          <a:latin typeface="+mn-lt"/>
          <a:ea typeface="+mn-ea"/>
        </a:defRPr>
      </a:lvl5pPr>
      <a:lvl6pPr marL="1061114" indent="-160743" algn="l" defTabSz="590441" rtl="0" eaLnBrk="1" fontAlgn="base" hangingPunct="1">
        <a:spcBef>
          <a:spcPct val="25000"/>
        </a:spcBef>
        <a:spcAft>
          <a:spcPct val="0"/>
        </a:spcAft>
        <a:buClr>
          <a:srgbClr val="83AED1"/>
        </a:buClr>
        <a:buFont typeface="Arial" charset="0"/>
        <a:buChar char="&gt;"/>
        <a:defRPr sz="794">
          <a:solidFill>
            <a:schemeClr val="tx1"/>
          </a:solidFill>
          <a:latin typeface="+mn-lt"/>
          <a:ea typeface="+mn-ea"/>
        </a:defRPr>
      </a:lvl6pPr>
      <a:lvl7pPr marL="1363688" indent="-160743" algn="l" defTabSz="590441" rtl="0" eaLnBrk="1" fontAlgn="base" hangingPunct="1">
        <a:spcBef>
          <a:spcPct val="25000"/>
        </a:spcBef>
        <a:spcAft>
          <a:spcPct val="0"/>
        </a:spcAft>
        <a:buClr>
          <a:srgbClr val="83AED1"/>
        </a:buClr>
        <a:buFont typeface="Arial" charset="0"/>
        <a:buChar char="&gt;"/>
        <a:defRPr sz="794">
          <a:solidFill>
            <a:schemeClr val="tx1"/>
          </a:solidFill>
          <a:latin typeface="+mn-lt"/>
          <a:ea typeface="+mn-ea"/>
        </a:defRPr>
      </a:lvl7pPr>
      <a:lvl8pPr marL="1666264" indent="-160743" algn="l" defTabSz="590441" rtl="0" eaLnBrk="1" fontAlgn="base" hangingPunct="1">
        <a:spcBef>
          <a:spcPct val="25000"/>
        </a:spcBef>
        <a:spcAft>
          <a:spcPct val="0"/>
        </a:spcAft>
        <a:buClr>
          <a:srgbClr val="83AED1"/>
        </a:buClr>
        <a:buFont typeface="Arial" charset="0"/>
        <a:buChar char="&gt;"/>
        <a:defRPr sz="794">
          <a:solidFill>
            <a:schemeClr val="tx1"/>
          </a:solidFill>
          <a:latin typeface="+mn-lt"/>
          <a:ea typeface="+mn-ea"/>
        </a:defRPr>
      </a:lvl8pPr>
      <a:lvl9pPr marL="1968839" indent="-160743" algn="l" defTabSz="590441" rtl="0" eaLnBrk="1" fontAlgn="base" hangingPunct="1">
        <a:spcBef>
          <a:spcPct val="25000"/>
        </a:spcBef>
        <a:spcAft>
          <a:spcPct val="0"/>
        </a:spcAft>
        <a:buClr>
          <a:srgbClr val="83AED1"/>
        </a:buClr>
        <a:buFont typeface="Arial" charset="0"/>
        <a:buChar char="&gt;"/>
        <a:defRPr sz="794">
          <a:solidFill>
            <a:schemeClr val="tx1"/>
          </a:solidFill>
          <a:latin typeface="+mn-lt"/>
          <a:ea typeface="+mn-ea"/>
        </a:defRPr>
      </a:lvl9pPr>
    </p:bodyStyle>
    <p:otherStyle>
      <a:defPPr>
        <a:defRPr lang="en-US"/>
      </a:defPPr>
      <a:lvl1pPr marL="0" algn="l" defTabSz="605150" rtl="0" eaLnBrk="1" latinLnBrk="0" hangingPunct="1">
        <a:defRPr sz="1191" kern="1200">
          <a:solidFill>
            <a:schemeClr val="tx1"/>
          </a:solidFill>
          <a:latin typeface="+mn-lt"/>
          <a:ea typeface="+mn-ea"/>
          <a:cs typeface="+mn-cs"/>
        </a:defRPr>
      </a:lvl1pPr>
      <a:lvl2pPr marL="302575" algn="l" defTabSz="605150" rtl="0" eaLnBrk="1" latinLnBrk="0" hangingPunct="1">
        <a:defRPr sz="1191" kern="1200">
          <a:solidFill>
            <a:schemeClr val="tx1"/>
          </a:solidFill>
          <a:latin typeface="+mn-lt"/>
          <a:ea typeface="+mn-ea"/>
          <a:cs typeface="+mn-cs"/>
        </a:defRPr>
      </a:lvl2pPr>
      <a:lvl3pPr marL="605150" algn="l" defTabSz="605150" rtl="0" eaLnBrk="1" latinLnBrk="0" hangingPunct="1">
        <a:defRPr sz="1191" kern="1200">
          <a:solidFill>
            <a:schemeClr val="tx1"/>
          </a:solidFill>
          <a:latin typeface="+mn-lt"/>
          <a:ea typeface="+mn-ea"/>
          <a:cs typeface="+mn-cs"/>
        </a:defRPr>
      </a:lvl3pPr>
      <a:lvl4pPr marL="907725" algn="l" defTabSz="605150" rtl="0" eaLnBrk="1" latinLnBrk="0" hangingPunct="1">
        <a:defRPr sz="1191" kern="1200">
          <a:solidFill>
            <a:schemeClr val="tx1"/>
          </a:solidFill>
          <a:latin typeface="+mn-lt"/>
          <a:ea typeface="+mn-ea"/>
          <a:cs typeface="+mn-cs"/>
        </a:defRPr>
      </a:lvl4pPr>
      <a:lvl5pPr marL="1210300" algn="l" defTabSz="605150" rtl="0" eaLnBrk="1" latinLnBrk="0" hangingPunct="1">
        <a:defRPr sz="1191" kern="1200">
          <a:solidFill>
            <a:schemeClr val="tx1"/>
          </a:solidFill>
          <a:latin typeface="+mn-lt"/>
          <a:ea typeface="+mn-ea"/>
          <a:cs typeface="+mn-cs"/>
        </a:defRPr>
      </a:lvl5pPr>
      <a:lvl6pPr marL="1512875" algn="l" defTabSz="605150" rtl="0" eaLnBrk="1" latinLnBrk="0" hangingPunct="1">
        <a:defRPr sz="1191" kern="1200">
          <a:solidFill>
            <a:schemeClr val="tx1"/>
          </a:solidFill>
          <a:latin typeface="+mn-lt"/>
          <a:ea typeface="+mn-ea"/>
          <a:cs typeface="+mn-cs"/>
        </a:defRPr>
      </a:lvl6pPr>
      <a:lvl7pPr marL="1815450" algn="l" defTabSz="605150" rtl="0" eaLnBrk="1" latinLnBrk="0" hangingPunct="1">
        <a:defRPr sz="1191" kern="1200">
          <a:solidFill>
            <a:schemeClr val="tx1"/>
          </a:solidFill>
          <a:latin typeface="+mn-lt"/>
          <a:ea typeface="+mn-ea"/>
          <a:cs typeface="+mn-cs"/>
        </a:defRPr>
      </a:lvl7pPr>
      <a:lvl8pPr marL="2118025" algn="l" defTabSz="605150" rtl="0" eaLnBrk="1" latinLnBrk="0" hangingPunct="1">
        <a:defRPr sz="1191" kern="1200">
          <a:solidFill>
            <a:schemeClr val="tx1"/>
          </a:solidFill>
          <a:latin typeface="+mn-lt"/>
          <a:ea typeface="+mn-ea"/>
          <a:cs typeface="+mn-cs"/>
        </a:defRPr>
      </a:lvl8pPr>
      <a:lvl9pPr marL="2420600" algn="l" defTabSz="605150" rtl="0" eaLnBrk="1" latinLnBrk="0" hangingPunct="1">
        <a:defRPr sz="119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24"/>
          <p:cNvSpPr>
            <a:spLocks noGrp="1" noChangeArrowheads="1"/>
          </p:cNvSpPr>
          <p:nvPr>
            <p:ph type="body" idx="1"/>
          </p:nvPr>
        </p:nvSpPr>
        <p:spPr bwMode="gray">
          <a:xfrm>
            <a:off x="301624" y="929688"/>
            <a:ext cx="8545484" cy="471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1029" rIns="0" bIns="41029" numCol="1" anchor="t" anchorCtr="0" compatLnSpc="1">
            <a:prstTxWarp prst="textNoShape">
              <a:avLst/>
            </a:prstTxWarp>
          </a:bodyPr>
          <a:lstStyle/>
          <a:p>
            <a:pPr lvl="0"/>
            <a:r>
              <a:rPr lang="en-CA"/>
              <a:t>Bullet one</a:t>
            </a:r>
          </a:p>
          <a:p>
            <a:pPr lvl="1"/>
            <a:r>
              <a:rPr lang="en-CA"/>
              <a:t>Bullet two</a:t>
            </a:r>
          </a:p>
          <a:p>
            <a:pPr lvl="2"/>
            <a:r>
              <a:rPr lang="en-CA"/>
              <a:t>Bullet three</a:t>
            </a:r>
          </a:p>
          <a:p>
            <a:pPr lvl="3"/>
            <a:r>
              <a:rPr lang="en-CA"/>
              <a:t>Bullet four</a:t>
            </a:r>
          </a:p>
          <a:p>
            <a:pPr lvl="4"/>
            <a:r>
              <a:rPr lang="en-CA"/>
              <a:t>Bullet five</a:t>
            </a:r>
          </a:p>
        </p:txBody>
      </p:sp>
      <p:sp>
        <p:nvSpPr>
          <p:cNvPr id="2" name="Line 20">
            <a:extLst>
              <a:ext uri="{FF2B5EF4-FFF2-40B4-BE49-F238E27FC236}">
                <a16:creationId xmlns:a16="http://schemas.microsoft.com/office/drawing/2014/main" id="{0430B39B-A0BB-48A9-AB40-9FA75D9A1938}"/>
              </a:ext>
            </a:extLst>
          </p:cNvPr>
          <p:cNvSpPr>
            <a:spLocks noChangeShapeType="1"/>
          </p:cNvSpPr>
          <p:nvPr/>
        </p:nvSpPr>
        <p:spPr bwMode="auto">
          <a:xfrm flipH="1">
            <a:off x="297295" y="6198254"/>
            <a:ext cx="8541905" cy="0"/>
          </a:xfrm>
          <a:prstGeom prst="line">
            <a:avLst/>
          </a:prstGeom>
          <a:noFill/>
          <a:ln w="9525">
            <a:solidFill>
              <a:srgbClr val="002060"/>
            </a:solidFill>
            <a:round/>
            <a:headEnd/>
            <a:tailEnd/>
          </a:ln>
          <a:effectLst/>
        </p:spPr>
        <p:txBody>
          <a:bodyPr wrap="none" lIns="0" tIns="44948" rIns="0" bIns="44948" anchor="ctr"/>
          <a:lstStyle/>
          <a:p>
            <a:pPr>
              <a:defRPr/>
            </a:pPr>
            <a:endParaRPr lang="en-CA" sz="1588" dirty="0">
              <a:ea typeface="+mn-ea"/>
            </a:endParaRPr>
          </a:p>
        </p:txBody>
      </p:sp>
      <p:sp>
        <p:nvSpPr>
          <p:cNvPr id="3" name="Footer Placeholder 4">
            <a:extLst>
              <a:ext uri="{FF2B5EF4-FFF2-40B4-BE49-F238E27FC236}">
                <a16:creationId xmlns:a16="http://schemas.microsoft.com/office/drawing/2014/main" id="{64B16303-3208-51A9-DE2C-6C866B12132F}"/>
              </a:ext>
            </a:extLst>
          </p:cNvPr>
          <p:cNvSpPr>
            <a:spLocks noGrp="1"/>
          </p:cNvSpPr>
          <p:nvPr>
            <p:ph type="ftr" sz="quarter" idx="3"/>
          </p:nvPr>
        </p:nvSpPr>
        <p:spPr>
          <a:xfrm>
            <a:off x="584489" y="6208195"/>
            <a:ext cx="5818909" cy="365592"/>
          </a:xfrm>
          <a:prstGeom prst="rect">
            <a:avLst/>
          </a:prstGeom>
        </p:spPr>
        <p:txBody>
          <a:bodyPr vert="horz" lIns="0" tIns="41029" rIns="0" bIns="41029" rtlCol="0" anchor="t"/>
          <a:lstStyle>
            <a:lvl1pPr algn="l">
              <a:defRPr sz="600">
                <a:solidFill>
                  <a:schemeClr val="tx1"/>
                </a:solidFill>
              </a:defRPr>
            </a:lvl1pPr>
          </a:lstStyle>
          <a:p>
            <a:pPr fontAlgn="base">
              <a:spcBef>
                <a:spcPct val="0"/>
              </a:spcBef>
              <a:spcAft>
                <a:spcPct val="0"/>
              </a:spcAft>
            </a:pPr>
            <a:endParaRPr lang="en-CA" dirty="0">
              <a:solidFill>
                <a:srgbClr val="000000"/>
              </a:solidFill>
            </a:endParaRPr>
          </a:p>
        </p:txBody>
      </p:sp>
      <p:sp>
        <p:nvSpPr>
          <p:cNvPr id="4" name="Rectangle 17">
            <a:extLst>
              <a:ext uri="{FF2B5EF4-FFF2-40B4-BE49-F238E27FC236}">
                <a16:creationId xmlns:a16="http://schemas.microsoft.com/office/drawing/2014/main" id="{CD208100-3A34-E00E-B64D-36E5FDC646DD}"/>
              </a:ext>
            </a:extLst>
          </p:cNvPr>
          <p:cNvSpPr txBox="1">
            <a:spLocks noChangeArrowheads="1"/>
          </p:cNvSpPr>
          <p:nvPr/>
        </p:nvSpPr>
        <p:spPr bwMode="auto">
          <a:xfrm>
            <a:off x="228600" y="6248400"/>
            <a:ext cx="228600" cy="221359"/>
          </a:xfrm>
          <a:prstGeom prst="rect">
            <a:avLst/>
          </a:prstGeom>
          <a:solidFill>
            <a:schemeClr val="bg1"/>
          </a:solidFill>
        </p:spPr>
        <p:txBody>
          <a:bodyPr wrap="square" lIns="0" tIns="41029" rIns="82058" bIns="41029">
            <a:spAutoFit/>
          </a:bodyPr>
          <a:lstStyle>
            <a:defPPr>
              <a:defRPr lang="en-CA"/>
            </a:defPPr>
            <a:lvl1pPr lvl="0" algn="r" fontAlgn="auto">
              <a:spcBef>
                <a:spcPts val="0"/>
              </a:spcBef>
              <a:spcAft>
                <a:spcPts val="0"/>
              </a:spcAft>
              <a:defRPr sz="900" kern="0" cap="small">
                <a:solidFill>
                  <a:schemeClr val="accent1"/>
                </a:solidFill>
                <a:latin typeface="Arial" pitchFamily="34" charset="0"/>
                <a:cs typeface="Arial" pitchFamily="34" charset="0"/>
              </a:defRPr>
            </a:lvl1pPr>
          </a:lstStyle>
          <a:p>
            <a:pPr algn="ctr"/>
            <a:fld id="{4709DFA8-5E55-4CEC-9D0D-670ECCEB4301}" type="slidenum">
              <a:rPr lang="en-CA" smtClean="0">
                <a:solidFill>
                  <a:srgbClr val="000000"/>
                </a:solidFill>
              </a:rPr>
              <a:pPr algn="ctr"/>
              <a:t>‹#›</a:t>
            </a:fld>
            <a:endParaRPr lang="en-CA" dirty="0">
              <a:solidFill>
                <a:srgbClr val="000000"/>
              </a:solidFill>
            </a:endParaRPr>
          </a:p>
        </p:txBody>
      </p:sp>
      <p:cxnSp>
        <p:nvCxnSpPr>
          <p:cNvPr id="5" name="Straight Connector 4">
            <a:extLst>
              <a:ext uri="{FF2B5EF4-FFF2-40B4-BE49-F238E27FC236}">
                <a16:creationId xmlns:a16="http://schemas.microsoft.com/office/drawing/2014/main" id="{8255A9D9-28D7-E908-46B5-33E96014DAE0}"/>
              </a:ext>
            </a:extLst>
          </p:cNvPr>
          <p:cNvCxnSpPr/>
          <p:nvPr/>
        </p:nvCxnSpPr>
        <p:spPr bwMode="auto">
          <a:xfrm>
            <a:off x="497445" y="6253689"/>
            <a:ext cx="0" cy="242047"/>
          </a:xfrm>
          <a:prstGeom prst="line">
            <a:avLst/>
          </a:prstGeom>
          <a:noFill/>
          <a:ln w="9525" cap="flat" cmpd="sng" algn="ctr">
            <a:solidFill>
              <a:schemeClr val="tx1"/>
            </a:solidFill>
            <a:prstDash val="solid"/>
            <a:round/>
            <a:headEnd type="none" w="med" len="med"/>
            <a:tailEnd type="none" w="med" len="med"/>
          </a:ln>
          <a:effectLst/>
        </p:spPr>
      </p:cxnSp>
      <p:pic>
        <p:nvPicPr>
          <p:cNvPr id="6" name="Picture 4">
            <a:extLst>
              <a:ext uri="{FF2B5EF4-FFF2-40B4-BE49-F238E27FC236}">
                <a16:creationId xmlns:a16="http://schemas.microsoft.com/office/drawing/2014/main" id="{C88323FF-0C0D-9819-AC21-34749114FE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1384" y="6243766"/>
            <a:ext cx="1006578" cy="322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95508"/>
      </p:ext>
    </p:extLst>
  </p:cSld>
  <p:clrMap bg1="lt1" tx1="dk1" bg2="lt2" tx2="dk2" accent1="accent1" accent2="accent2" accent3="accent3" accent4="accent4" accent5="accent5" accent6="accent6" hlink="hlink" folHlink="folHlink"/>
  <p:sldLayoutIdLst>
    <p:sldLayoutId id="2147483729" r:id="rId1"/>
    <p:sldLayoutId id="2147483730" r:id="rId2"/>
  </p:sldLayoutIdLst>
  <p:hf sldNum="0" hdr="0" dt="0"/>
  <p:txStyles>
    <p:titleStyle>
      <a:lvl1pPr algn="l" defTabSz="914608" rtl="0" eaLnBrk="1" fontAlgn="base" hangingPunct="1">
        <a:lnSpc>
          <a:spcPct val="100000"/>
        </a:lnSpc>
        <a:spcBef>
          <a:spcPct val="0"/>
        </a:spcBef>
        <a:spcAft>
          <a:spcPct val="0"/>
        </a:spcAft>
        <a:defRPr sz="1800" b="0">
          <a:solidFill>
            <a:schemeClr val="accent2"/>
          </a:solidFill>
          <a:latin typeface="+mn-lt"/>
          <a:ea typeface="+mj-ea"/>
          <a:cs typeface="+mj-cs"/>
        </a:defRPr>
      </a:lvl1pPr>
      <a:lvl2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2pPr>
      <a:lvl3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3pPr>
      <a:lvl4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4pPr>
      <a:lvl5pPr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5pPr>
      <a:lvl6pPr marL="410291"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6pPr>
      <a:lvl7pPr marL="820583"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7pPr>
      <a:lvl8pPr marL="1230874"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8pPr>
      <a:lvl9pPr marL="1641165" algn="l" defTabSz="914608" rtl="0" eaLnBrk="1" fontAlgn="base" hangingPunct="1">
        <a:lnSpc>
          <a:spcPts val="2502"/>
        </a:lnSpc>
        <a:spcBef>
          <a:spcPct val="0"/>
        </a:spcBef>
        <a:spcAft>
          <a:spcPct val="0"/>
        </a:spcAft>
        <a:defRPr sz="2200">
          <a:solidFill>
            <a:srgbClr val="FFFFFF"/>
          </a:solidFill>
          <a:latin typeface="Dax-Medium" pitchFamily="34" charset="0"/>
          <a:ea typeface="LF_Kai" pitchFamily="2" charset="-122"/>
        </a:defRPr>
      </a:lvl9pPr>
    </p:titleStyle>
    <p:bodyStyle>
      <a:lvl1pPr marL="207995" indent="-207995" algn="l" defTabSz="800638" rtl="0" eaLnBrk="1" fontAlgn="base" hangingPunct="1">
        <a:spcBef>
          <a:spcPts val="808"/>
        </a:spcBef>
        <a:spcAft>
          <a:spcPct val="0"/>
        </a:spcAft>
        <a:buClr>
          <a:schemeClr val="accent2"/>
        </a:buClr>
        <a:buSzPct val="70000"/>
        <a:buFont typeface="Wingdings" pitchFamily="2" charset="2"/>
        <a:buChar char="l"/>
        <a:defRPr sz="1100">
          <a:solidFill>
            <a:schemeClr val="tx1"/>
          </a:solidFill>
          <a:latin typeface="+mn-lt"/>
          <a:ea typeface="+mn-ea"/>
          <a:cs typeface="+mn-cs"/>
        </a:defRPr>
      </a:lvl1pPr>
      <a:lvl2pPr marL="410291" indent="-205146" algn="l" defTabSz="800638" rtl="0" eaLnBrk="1" fontAlgn="base" hangingPunct="1">
        <a:spcBef>
          <a:spcPts val="269"/>
        </a:spcBef>
        <a:spcAft>
          <a:spcPct val="0"/>
        </a:spcAft>
        <a:buClr>
          <a:schemeClr val="accent1"/>
        </a:buClr>
        <a:buSzPct val="70000"/>
        <a:buFont typeface="Wingdings" pitchFamily="2" charset="2"/>
        <a:buChar char="n"/>
        <a:defRPr sz="1100">
          <a:solidFill>
            <a:schemeClr val="tx1"/>
          </a:solidFill>
          <a:latin typeface="+mn-lt"/>
          <a:ea typeface="+mn-ea"/>
        </a:defRPr>
      </a:lvl2pPr>
      <a:lvl3pPr marL="612588" indent="-205146" algn="l" defTabSz="800638" rtl="0" eaLnBrk="1" fontAlgn="base" hangingPunct="1">
        <a:spcBef>
          <a:spcPts val="269"/>
        </a:spcBef>
        <a:spcAft>
          <a:spcPct val="0"/>
        </a:spcAft>
        <a:buClr>
          <a:schemeClr val="accent1"/>
        </a:buClr>
        <a:buFont typeface="Arial" charset="0"/>
        <a:buChar char="–"/>
        <a:defRPr sz="1100">
          <a:solidFill>
            <a:schemeClr val="tx1"/>
          </a:solidFill>
          <a:latin typeface="+mn-lt"/>
          <a:ea typeface="+mn-ea"/>
        </a:defRPr>
      </a:lvl3pPr>
      <a:lvl4pPr marL="820583" indent="-205146" algn="l" defTabSz="800638" rtl="0" eaLnBrk="1" fontAlgn="base" hangingPunct="1">
        <a:spcBef>
          <a:spcPts val="269"/>
        </a:spcBef>
        <a:spcAft>
          <a:spcPct val="0"/>
        </a:spcAft>
        <a:buClr>
          <a:schemeClr val="accent1"/>
        </a:buClr>
        <a:buFont typeface="Wingdings" pitchFamily="2" charset="2"/>
        <a:buChar char="w"/>
        <a:defRPr sz="1100">
          <a:solidFill>
            <a:schemeClr val="tx1"/>
          </a:solidFill>
          <a:latin typeface="+mn-lt"/>
          <a:ea typeface="+mn-ea"/>
        </a:defRPr>
      </a:lvl4pPr>
      <a:lvl5pPr marL="1028577" indent="-205146" algn="l" defTabSz="800638" rtl="0" eaLnBrk="1" fontAlgn="base" hangingPunct="1">
        <a:spcBef>
          <a:spcPts val="269"/>
        </a:spcBef>
        <a:spcAft>
          <a:spcPct val="0"/>
        </a:spcAft>
        <a:buClr>
          <a:schemeClr val="accent1"/>
        </a:buClr>
        <a:buFont typeface="Arial" charset="0"/>
        <a:buChar char="&gt;"/>
        <a:defRPr sz="1100">
          <a:solidFill>
            <a:schemeClr val="tx1"/>
          </a:solidFill>
          <a:latin typeface="+mn-lt"/>
          <a:ea typeface="+mn-ea"/>
        </a:defRPr>
      </a:lvl5pPr>
      <a:lvl6pPr marL="1438869"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6pPr>
      <a:lvl7pPr marL="1849160"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7pPr>
      <a:lvl8pPr marL="2259451"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8pPr>
      <a:lvl9pPr marL="2669743" indent="-217968" algn="l" defTabSz="800638" rtl="0" eaLnBrk="1" fontAlgn="base" hangingPunct="1">
        <a:spcBef>
          <a:spcPct val="25000"/>
        </a:spcBef>
        <a:spcAft>
          <a:spcPct val="0"/>
        </a:spcAft>
        <a:buClr>
          <a:srgbClr val="83AED1"/>
        </a:buClr>
        <a:buFont typeface="Arial" charset="0"/>
        <a:buChar char="&gt;"/>
        <a:defRPr sz="1100">
          <a:solidFill>
            <a:schemeClr val="tx1"/>
          </a:solidFill>
          <a:latin typeface="+mn-lt"/>
          <a:ea typeface="+mn-ea"/>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7.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image" Target="../media/image61.png"/><Relationship Id="rId11" Type="http://schemas.openxmlformats.org/officeDocument/2006/relationships/image" Target="../media/image66.svg"/><Relationship Id="rId5" Type="http://schemas.openxmlformats.org/officeDocument/2006/relationships/image" Target="../media/image60.sv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2.xml.rels><?xml version="1.0" encoding="UTF-8" standalone="yes"?>
<Relationships xmlns="http://schemas.openxmlformats.org/package/2006/relationships"><Relationship Id="rId2" Type="http://schemas.openxmlformats.org/officeDocument/2006/relationships/hyperlink" Target="http://www.sec.gov/"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20.svg"/><Relationship Id="rId7" Type="http://schemas.microsoft.com/office/2007/relationships/hdphoto" Target="../media/hdphoto3.wdp"/><Relationship Id="rId12" Type="http://schemas.openxmlformats.org/officeDocument/2006/relationships/image" Target="../media/image26.sv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5.png"/><Relationship Id="rId5" Type="http://schemas.openxmlformats.org/officeDocument/2006/relationships/image" Target="../media/image22.svg"/><Relationship Id="rId10" Type="http://schemas.openxmlformats.org/officeDocument/2006/relationships/chart" Target="../charts/chart1.xml"/><Relationship Id="rId4" Type="http://schemas.openxmlformats.org/officeDocument/2006/relationships/image" Target="../media/image21.png"/><Relationship Id="rId9" Type="http://schemas.microsoft.com/office/2007/relationships/hdphoto" Target="../media/hdphoto4.wdp"/><Relationship Id="rId14" Type="http://schemas.openxmlformats.org/officeDocument/2006/relationships/image" Target="../media/image28.sv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s>
</file>

<file path=ppt/slides/_rels/slide7.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37.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hyperlink" Target="https://app.quotemedia.com/data/downloadFiling?webmasterId=102691&amp;ref=318428847&amp;type=PDF&amp;symbol=USEG&amp;cdn=b9644782223bd1ae197aa7ebc68b31e7&amp;companyName=U.S.+Energy+Corp.&amp;formType=8-K&amp;formDescription=Current+report+pursuant+to+Section+13+or+15%28d%29&amp;dateFiled=2024-07-01" TargetMode="External"/><Relationship Id="rId1" Type="http://schemas.openxmlformats.org/officeDocument/2006/relationships/slideLayout" Target="../slideLayouts/slideLayout6.xml"/><Relationship Id="rId6" Type="http://schemas.openxmlformats.org/officeDocument/2006/relationships/image" Target="../media/image48.svg"/><Relationship Id="rId11" Type="http://schemas.openxmlformats.org/officeDocument/2006/relationships/image" Target="../media/image52.jpeg"/><Relationship Id="rId5" Type="http://schemas.openxmlformats.org/officeDocument/2006/relationships/image" Target="../media/image47.png"/><Relationship Id="rId10" Type="http://schemas.microsoft.com/office/2007/relationships/hdphoto" Target="../media/hdphoto5.wdp"/><Relationship Id="rId4" Type="http://schemas.openxmlformats.org/officeDocument/2006/relationships/image" Target="../media/image46.svg"/><Relationship Id="rId9"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6.xml"/><Relationship Id="rId5" Type="http://schemas.openxmlformats.org/officeDocument/2006/relationships/image" Target="../media/image56.svg"/><Relationship Id="rId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F3380CD1-4947-8D29-632F-F224C5E2E275}"/>
              </a:ext>
            </a:extLst>
          </p:cNvPr>
          <p:cNvSpPr/>
          <p:nvPr/>
        </p:nvSpPr>
        <p:spPr>
          <a:xfrm>
            <a:off x="0" y="-101600"/>
            <a:ext cx="9144000" cy="6959599"/>
          </a:xfrm>
          <a:custGeom>
            <a:avLst/>
            <a:gdLst/>
            <a:ahLst/>
            <a:cxnLst/>
            <a:rect l="l" t="t" r="r" b="b"/>
            <a:pathLst>
              <a:path w="20165966" h="14346454">
                <a:moveTo>
                  <a:pt x="0" y="0"/>
                </a:moveTo>
                <a:lnTo>
                  <a:pt x="20165966" y="0"/>
                </a:lnTo>
                <a:lnTo>
                  <a:pt x="20165966" y="14346454"/>
                </a:lnTo>
                <a:lnTo>
                  <a:pt x="0" y="14346454"/>
                </a:lnTo>
                <a:lnTo>
                  <a:pt x="0" y="0"/>
                </a:lnTo>
                <a:close/>
              </a:path>
            </a:pathLst>
          </a:custGeom>
          <a:blipFill>
            <a:blip r:embed="rId2"/>
            <a:stretch>
              <a:fillRect t="-20282" b="-20282"/>
            </a:stretch>
          </a:blipFill>
        </p:spPr>
        <p:txBody>
          <a:bodyPr/>
          <a:lstStyle/>
          <a:p>
            <a:endParaRPr lang="en-US"/>
          </a:p>
        </p:txBody>
      </p:sp>
      <p:sp>
        <p:nvSpPr>
          <p:cNvPr id="11" name="Freeform 3">
            <a:extLst>
              <a:ext uri="{FF2B5EF4-FFF2-40B4-BE49-F238E27FC236}">
                <a16:creationId xmlns:a16="http://schemas.microsoft.com/office/drawing/2014/main" id="{3041A97F-3A5A-993F-0C3D-830FED66D6EB}"/>
              </a:ext>
            </a:extLst>
          </p:cNvPr>
          <p:cNvSpPr/>
          <p:nvPr/>
        </p:nvSpPr>
        <p:spPr>
          <a:xfrm flipV="1">
            <a:off x="0" y="-126704"/>
            <a:ext cx="9144000" cy="7762867"/>
          </a:xfrm>
          <a:custGeom>
            <a:avLst/>
            <a:gdLst/>
            <a:ahLst/>
            <a:cxnLst/>
            <a:rect l="l" t="t" r="r" b="b"/>
            <a:pathLst>
              <a:path w="18288000" h="11315700">
                <a:moveTo>
                  <a:pt x="18288000" y="11315700"/>
                </a:moveTo>
                <a:lnTo>
                  <a:pt x="0" y="11315700"/>
                </a:lnTo>
                <a:lnTo>
                  <a:pt x="0" y="0"/>
                </a:lnTo>
                <a:lnTo>
                  <a:pt x="18288000" y="0"/>
                </a:lnTo>
                <a:lnTo>
                  <a:pt x="18288000" y="11315700"/>
                </a:lnTo>
                <a:close/>
              </a:path>
            </a:pathLst>
          </a:custGeom>
          <a:blipFill>
            <a:blip r:embed="rId3"/>
            <a:stretch>
              <a:fillRect t="-29517" r="-11111" b="-20426"/>
            </a:stretch>
          </a:blipFill>
        </p:spPr>
        <p:txBody>
          <a:bodyPr/>
          <a:lstStyle/>
          <a:p>
            <a:endParaRPr lang="en-US"/>
          </a:p>
        </p:txBody>
      </p:sp>
      <p:sp>
        <p:nvSpPr>
          <p:cNvPr id="7" name="Freeform 3">
            <a:extLst>
              <a:ext uri="{FF2B5EF4-FFF2-40B4-BE49-F238E27FC236}">
                <a16:creationId xmlns:a16="http://schemas.microsoft.com/office/drawing/2014/main" id="{7F389DB4-85DA-80F6-5A27-37507F9BD1BC}"/>
              </a:ext>
            </a:extLst>
          </p:cNvPr>
          <p:cNvSpPr/>
          <p:nvPr/>
        </p:nvSpPr>
        <p:spPr>
          <a:xfrm>
            <a:off x="381000" y="904867"/>
            <a:ext cx="4989286" cy="1829070"/>
          </a:xfrm>
          <a:custGeom>
            <a:avLst/>
            <a:gdLst/>
            <a:ahLst/>
            <a:cxnLst/>
            <a:rect l="l" t="t" r="r" b="b"/>
            <a:pathLst>
              <a:path w="7808715" h="2492870">
                <a:moveTo>
                  <a:pt x="0" y="0"/>
                </a:moveTo>
                <a:lnTo>
                  <a:pt x="7808715" y="0"/>
                </a:lnTo>
                <a:lnTo>
                  <a:pt x="7808715" y="2492870"/>
                </a:lnTo>
                <a:lnTo>
                  <a:pt x="0" y="2492870"/>
                </a:lnTo>
                <a:lnTo>
                  <a:pt x="0" y="0"/>
                </a:lnTo>
                <a:close/>
              </a:path>
            </a:pathLst>
          </a:custGeom>
          <a:blipFill>
            <a:blip r:embed="rId4"/>
            <a:stretch>
              <a:fillRect/>
            </a:stretch>
          </a:blipFill>
        </p:spPr>
        <p:txBody>
          <a:bodyPr/>
          <a:lstStyle/>
          <a:p>
            <a:endParaRPr lang="en-US"/>
          </a:p>
        </p:txBody>
      </p:sp>
      <p:sp>
        <p:nvSpPr>
          <p:cNvPr id="8" name="TextBox 4">
            <a:extLst>
              <a:ext uri="{FF2B5EF4-FFF2-40B4-BE49-F238E27FC236}">
                <a16:creationId xmlns:a16="http://schemas.microsoft.com/office/drawing/2014/main" id="{02E5E091-6261-86C7-40A7-3BA30C49326A}"/>
              </a:ext>
            </a:extLst>
          </p:cNvPr>
          <p:cNvSpPr txBox="1"/>
          <p:nvPr/>
        </p:nvSpPr>
        <p:spPr>
          <a:xfrm>
            <a:off x="381000" y="3785510"/>
            <a:ext cx="7726102" cy="677108"/>
          </a:xfrm>
          <a:prstGeom prst="rect">
            <a:avLst/>
          </a:prstGeom>
        </p:spPr>
        <p:txBody>
          <a:bodyPr wrap="square" lIns="0" tIns="0" rIns="0" bIns="0" rtlCol="0" anchor="t">
            <a:spAutoFit/>
          </a:bodyPr>
          <a:lstStyle/>
          <a:p>
            <a:pPr marR="0" lvl="0" indent="0">
              <a:buClrTx/>
              <a:buSzTx/>
              <a:buFontTx/>
              <a:buNone/>
              <a:tabLst/>
              <a:defRPr/>
            </a:pPr>
            <a:r>
              <a:rPr lang="en-US" sz="4400" b="1" kern="0" cap="small" dirty="0">
                <a:solidFill>
                  <a:schemeClr val="bg1"/>
                </a:solidFill>
                <a:latin typeface="Calibri" panose="020F0502020204030204" pitchFamily="34" charset="0"/>
                <a:cs typeface="Calibri" panose="020F0502020204030204" pitchFamily="34" charset="0"/>
              </a:rPr>
              <a:t>Emerging Growth Conference</a:t>
            </a:r>
          </a:p>
        </p:txBody>
      </p:sp>
      <p:sp>
        <p:nvSpPr>
          <p:cNvPr id="9" name="TextBox 5">
            <a:extLst>
              <a:ext uri="{FF2B5EF4-FFF2-40B4-BE49-F238E27FC236}">
                <a16:creationId xmlns:a16="http://schemas.microsoft.com/office/drawing/2014/main" id="{9AB5D18D-A304-6515-E922-15E46DD8423A}"/>
              </a:ext>
            </a:extLst>
          </p:cNvPr>
          <p:cNvSpPr txBox="1"/>
          <p:nvPr/>
        </p:nvSpPr>
        <p:spPr>
          <a:xfrm>
            <a:off x="7463709" y="5924582"/>
            <a:ext cx="1479123" cy="484107"/>
          </a:xfrm>
          <a:prstGeom prst="rect">
            <a:avLst/>
          </a:prstGeom>
        </p:spPr>
        <p:txBody>
          <a:bodyPr wrap="square" lIns="0" tIns="0" rIns="0" bIns="0" rtlCol="0" anchor="ctr">
            <a:spAutoFit/>
          </a:bodyPr>
          <a:lstStyle/>
          <a:p>
            <a:pPr algn="just">
              <a:lnSpc>
                <a:spcPts val="4419"/>
              </a:lnSpc>
              <a:spcBef>
                <a:spcPct val="0"/>
              </a:spcBef>
            </a:pPr>
            <a:r>
              <a:rPr lang="en-US" sz="1800" b="1" kern="0" cap="small" dirty="0">
                <a:solidFill>
                  <a:schemeClr val="bg1"/>
                </a:solidFill>
                <a:latin typeface="Calibri" panose="020F0502020204030204" pitchFamily="34" charset="0"/>
                <a:cs typeface="Calibri" panose="020F0502020204030204" pitchFamily="34" charset="0"/>
              </a:rPr>
              <a:t>September 2024</a:t>
            </a:r>
            <a:endParaRPr lang="en-US" b="1" dirty="0">
              <a:solidFill>
                <a:srgbClr val="EBEDF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33310BF6-A816-6968-A21C-E6FBC3A98B87}"/>
              </a:ext>
            </a:extLst>
          </p:cNvPr>
          <p:cNvSpPr/>
          <p:nvPr/>
        </p:nvSpPr>
        <p:spPr bwMode="auto">
          <a:xfrm>
            <a:off x="381000" y="3228229"/>
            <a:ext cx="8420100" cy="400900"/>
          </a:xfrm>
          <a:prstGeom prst="homePlat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31" name="Arrow: Pentagon 30">
            <a:extLst>
              <a:ext uri="{FF2B5EF4-FFF2-40B4-BE49-F238E27FC236}">
                <a16:creationId xmlns:a16="http://schemas.microsoft.com/office/drawing/2014/main" id="{AFFAAD66-9349-F7B7-3181-DCF912C219FA}"/>
              </a:ext>
            </a:extLst>
          </p:cNvPr>
          <p:cNvSpPr/>
          <p:nvPr/>
        </p:nvSpPr>
        <p:spPr bwMode="auto">
          <a:xfrm>
            <a:off x="470632" y="3274294"/>
            <a:ext cx="711838" cy="295941"/>
          </a:xfrm>
          <a:prstGeom prst="homePlate">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5" name="Oval 4">
            <a:extLst>
              <a:ext uri="{FF2B5EF4-FFF2-40B4-BE49-F238E27FC236}">
                <a16:creationId xmlns:a16="http://schemas.microsoft.com/office/drawing/2014/main" id="{2CDDD655-AD02-B051-1DC0-A832384C09F0}"/>
              </a:ext>
            </a:extLst>
          </p:cNvPr>
          <p:cNvSpPr/>
          <p:nvPr/>
        </p:nvSpPr>
        <p:spPr bwMode="auto">
          <a:xfrm>
            <a:off x="7589418" y="3154359"/>
            <a:ext cx="548640" cy="548640"/>
          </a:xfrm>
          <a:prstGeom prst="ellipse">
            <a:avLst/>
          </a:prstGeom>
          <a:solidFill>
            <a:schemeClr val="tx2"/>
          </a:solidFill>
          <a:ln w="571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ndParaRPr>
          </a:p>
        </p:txBody>
      </p:sp>
      <p:cxnSp>
        <p:nvCxnSpPr>
          <p:cNvPr id="17" name="Straight Connector 16">
            <a:extLst>
              <a:ext uri="{FF2B5EF4-FFF2-40B4-BE49-F238E27FC236}">
                <a16:creationId xmlns:a16="http://schemas.microsoft.com/office/drawing/2014/main" id="{93AFCC08-72F2-3E72-5B14-9A0746F4C86F}"/>
              </a:ext>
            </a:extLst>
          </p:cNvPr>
          <p:cNvCxnSpPr/>
          <p:nvPr/>
        </p:nvCxnSpPr>
        <p:spPr bwMode="auto">
          <a:xfrm flipH="1" flipV="1">
            <a:off x="7861048" y="2528195"/>
            <a:ext cx="1" cy="619261"/>
          </a:xfrm>
          <a:prstGeom prst="line">
            <a:avLst/>
          </a:prstGeom>
          <a:noFill/>
          <a:ln w="57150" cap="flat" cmpd="sng" algn="ctr">
            <a:solidFill>
              <a:schemeClr val="accent4"/>
            </a:solidFill>
            <a:prstDash val="solid"/>
            <a:round/>
            <a:headEnd type="none" w="med" len="med"/>
            <a:tailEnd type="none" w="med" len="med"/>
          </a:ln>
          <a:effectLst/>
        </p:spPr>
      </p:cxnSp>
      <p:sp>
        <p:nvSpPr>
          <p:cNvPr id="27" name="object 36">
            <a:extLst>
              <a:ext uri="{FF2B5EF4-FFF2-40B4-BE49-F238E27FC236}">
                <a16:creationId xmlns:a16="http://schemas.microsoft.com/office/drawing/2014/main" id="{2BB89D95-CB12-0B7D-FDBE-A10D73B95E18}"/>
              </a:ext>
            </a:extLst>
          </p:cNvPr>
          <p:cNvSpPr txBox="1"/>
          <p:nvPr/>
        </p:nvSpPr>
        <p:spPr>
          <a:xfrm>
            <a:off x="237998" y="3790794"/>
            <a:ext cx="1692762" cy="563616"/>
          </a:xfrm>
          <a:prstGeom prst="rect">
            <a:avLst/>
          </a:prstGeom>
        </p:spPr>
        <p:txBody>
          <a:bodyPr vert="horz" wrap="square" lIns="0" tIns="9525" rIns="0" bIns="0" rtlCol="0">
            <a:spAutoFit/>
          </a:bodyPr>
          <a:lstStyle/>
          <a:p>
            <a:pPr marL="194309" marR="185738" algn="ctr">
              <a:spcBef>
                <a:spcPts val="75"/>
              </a:spcBef>
            </a:pPr>
            <a:r>
              <a:rPr lang="en-US" sz="1200" b="1" dirty="0">
                <a:solidFill>
                  <a:srgbClr val="002060"/>
                </a:solidFill>
                <a:latin typeface="Calibri" panose="020F0502020204030204" pitchFamily="34" charset="0"/>
                <a:cs typeface="Calibri" panose="020F0502020204030204" pitchFamily="34" charset="0"/>
              </a:rPr>
              <a:t>Closed transformative transaction</a:t>
            </a:r>
          </a:p>
        </p:txBody>
      </p:sp>
      <p:sp>
        <p:nvSpPr>
          <p:cNvPr id="28" name="object 36">
            <a:extLst>
              <a:ext uri="{FF2B5EF4-FFF2-40B4-BE49-F238E27FC236}">
                <a16:creationId xmlns:a16="http://schemas.microsoft.com/office/drawing/2014/main" id="{25707C54-5BE4-AC4F-B50C-B4BB89401069}"/>
              </a:ext>
            </a:extLst>
          </p:cNvPr>
          <p:cNvSpPr txBox="1"/>
          <p:nvPr/>
        </p:nvSpPr>
        <p:spPr>
          <a:xfrm>
            <a:off x="5279696" y="2481281"/>
            <a:ext cx="1779933" cy="563616"/>
          </a:xfrm>
          <a:prstGeom prst="rect">
            <a:avLst/>
          </a:prstGeom>
        </p:spPr>
        <p:txBody>
          <a:bodyPr vert="horz" wrap="square" lIns="0" tIns="9525" rIns="0" bIns="0" rtlCol="0">
            <a:spAutoFit/>
          </a:bodyPr>
          <a:lstStyle/>
          <a:p>
            <a:pPr marL="194309" marR="185738" algn="ctr">
              <a:spcBef>
                <a:spcPts val="75"/>
              </a:spcBef>
            </a:pPr>
            <a:r>
              <a:rPr lang="en-US" sz="1200" b="1" dirty="0">
                <a:solidFill>
                  <a:srgbClr val="002060"/>
                </a:solidFill>
                <a:latin typeface="Calibri" panose="020F0502020204030204" pitchFamily="34" charset="0"/>
                <a:cs typeface="Calibri" panose="020F0502020204030204" pitchFamily="34" charset="0"/>
              </a:rPr>
              <a:t>Continue development program. Build plant.</a:t>
            </a:r>
          </a:p>
        </p:txBody>
      </p:sp>
      <p:sp>
        <p:nvSpPr>
          <p:cNvPr id="29" name="object 36">
            <a:extLst>
              <a:ext uri="{FF2B5EF4-FFF2-40B4-BE49-F238E27FC236}">
                <a16:creationId xmlns:a16="http://schemas.microsoft.com/office/drawing/2014/main" id="{A8BAFED1-595C-D14C-A3EF-272B8D8EF45D}"/>
              </a:ext>
            </a:extLst>
          </p:cNvPr>
          <p:cNvSpPr txBox="1"/>
          <p:nvPr/>
        </p:nvSpPr>
        <p:spPr>
          <a:xfrm>
            <a:off x="3642743" y="3773620"/>
            <a:ext cx="1692762" cy="1302280"/>
          </a:xfrm>
          <a:prstGeom prst="rect">
            <a:avLst/>
          </a:prstGeom>
        </p:spPr>
        <p:txBody>
          <a:bodyPr vert="horz" wrap="square" lIns="0" tIns="9525" rIns="0" bIns="0" rtlCol="0">
            <a:spAutoFit/>
          </a:bodyPr>
          <a:lstStyle/>
          <a:p>
            <a:pPr marL="194309" marR="185738" algn="ctr">
              <a:spcBef>
                <a:spcPts val="75"/>
              </a:spcBef>
            </a:pPr>
            <a:r>
              <a:rPr lang="en-US" sz="1200" b="1" dirty="0">
                <a:solidFill>
                  <a:srgbClr val="002060"/>
                </a:solidFill>
                <a:latin typeface="Calibri" panose="020F0502020204030204" pitchFamily="34" charset="0"/>
                <a:cs typeface="Calibri" panose="020F0502020204030204" pitchFamily="34" charset="0"/>
              </a:rPr>
              <a:t>Continue permitting for future project development. Evaluate divestiture opportunities on legacy hydrocarbon assets.</a:t>
            </a:r>
          </a:p>
        </p:txBody>
      </p:sp>
      <p:sp>
        <p:nvSpPr>
          <p:cNvPr id="45" name="TextBox 44">
            <a:extLst>
              <a:ext uri="{FF2B5EF4-FFF2-40B4-BE49-F238E27FC236}">
                <a16:creationId xmlns:a16="http://schemas.microsoft.com/office/drawing/2014/main" id="{46766E88-A180-48D2-1B3C-653349E5BC0A}"/>
              </a:ext>
            </a:extLst>
          </p:cNvPr>
          <p:cNvSpPr txBox="1"/>
          <p:nvPr/>
        </p:nvSpPr>
        <p:spPr>
          <a:xfrm>
            <a:off x="7632451" y="3221326"/>
            <a:ext cx="457197" cy="430887"/>
          </a:xfrm>
          <a:prstGeom prst="rect">
            <a:avLst/>
          </a:prstGeom>
          <a:noFill/>
        </p:spPr>
        <p:txBody>
          <a:bodyPr wrap="square" lIns="0" tIns="45720" rIns="0" bIns="45720" rtlCol="0">
            <a:spAutoFit/>
          </a:bodyPr>
          <a:lstStyle/>
          <a:p>
            <a:pPr algn="ctr"/>
            <a:r>
              <a:rPr lang="en-US" sz="1100" b="1" dirty="0">
                <a:solidFill>
                  <a:schemeClr val="bg1"/>
                </a:solidFill>
              </a:rPr>
              <a:t>Fall 2025</a:t>
            </a:r>
          </a:p>
        </p:txBody>
      </p:sp>
      <p:sp>
        <p:nvSpPr>
          <p:cNvPr id="22" name="object 39">
            <a:extLst>
              <a:ext uri="{FF2B5EF4-FFF2-40B4-BE49-F238E27FC236}">
                <a16:creationId xmlns:a16="http://schemas.microsoft.com/office/drawing/2014/main" id="{16BEFFC2-1FBD-3B15-0CB0-336B0DD56E9C}"/>
              </a:ext>
            </a:extLst>
          </p:cNvPr>
          <p:cNvSpPr/>
          <p:nvPr/>
        </p:nvSpPr>
        <p:spPr>
          <a:xfrm rot="10800000">
            <a:off x="7361464" y="1533289"/>
            <a:ext cx="1005840" cy="1005840"/>
          </a:xfrm>
          <a:custGeom>
            <a:avLst/>
            <a:gdLst/>
            <a:ahLst/>
            <a:cxnLst/>
            <a:rect l="l" t="t" r="r" b="b"/>
            <a:pathLst>
              <a:path w="1758950" h="1760220">
                <a:moveTo>
                  <a:pt x="0" y="880110"/>
                </a:moveTo>
                <a:lnTo>
                  <a:pt x="1301" y="831824"/>
                </a:lnTo>
                <a:lnTo>
                  <a:pt x="5159" y="784219"/>
                </a:lnTo>
                <a:lnTo>
                  <a:pt x="11509" y="737361"/>
                </a:lnTo>
                <a:lnTo>
                  <a:pt x="20282" y="691318"/>
                </a:lnTo>
                <a:lnTo>
                  <a:pt x="31411" y="646156"/>
                </a:lnTo>
                <a:lnTo>
                  <a:pt x="44829" y="601943"/>
                </a:lnTo>
                <a:lnTo>
                  <a:pt x="60470" y="558746"/>
                </a:lnTo>
                <a:lnTo>
                  <a:pt x="78267" y="516631"/>
                </a:lnTo>
                <a:lnTo>
                  <a:pt x="98151" y="475667"/>
                </a:lnTo>
                <a:lnTo>
                  <a:pt x="120057" y="435920"/>
                </a:lnTo>
                <a:lnTo>
                  <a:pt x="143917" y="397457"/>
                </a:lnTo>
                <a:lnTo>
                  <a:pt x="169663" y="360346"/>
                </a:lnTo>
                <a:lnTo>
                  <a:pt x="197230" y="324654"/>
                </a:lnTo>
                <a:lnTo>
                  <a:pt x="226550" y="290447"/>
                </a:lnTo>
                <a:lnTo>
                  <a:pt x="257555" y="257794"/>
                </a:lnTo>
                <a:lnTo>
                  <a:pt x="290180" y="226760"/>
                </a:lnTo>
                <a:lnTo>
                  <a:pt x="324356" y="197414"/>
                </a:lnTo>
                <a:lnTo>
                  <a:pt x="360017" y="169822"/>
                </a:lnTo>
                <a:lnTo>
                  <a:pt x="397096" y="144051"/>
                </a:lnTo>
                <a:lnTo>
                  <a:pt x="435525" y="120170"/>
                </a:lnTo>
                <a:lnTo>
                  <a:pt x="475238" y="98244"/>
                </a:lnTo>
                <a:lnTo>
                  <a:pt x="516167" y="78341"/>
                </a:lnTo>
                <a:lnTo>
                  <a:pt x="558245" y="60528"/>
                </a:lnTo>
                <a:lnTo>
                  <a:pt x="601406" y="44872"/>
                </a:lnTo>
                <a:lnTo>
                  <a:pt x="645583" y="31441"/>
                </a:lnTo>
                <a:lnTo>
                  <a:pt x="690707" y="20301"/>
                </a:lnTo>
                <a:lnTo>
                  <a:pt x="736713" y="11520"/>
                </a:lnTo>
                <a:lnTo>
                  <a:pt x="783533" y="5164"/>
                </a:lnTo>
                <a:lnTo>
                  <a:pt x="831100" y="1302"/>
                </a:lnTo>
                <a:lnTo>
                  <a:pt x="879347" y="0"/>
                </a:lnTo>
                <a:lnTo>
                  <a:pt x="927595" y="1302"/>
                </a:lnTo>
                <a:lnTo>
                  <a:pt x="975162" y="5164"/>
                </a:lnTo>
                <a:lnTo>
                  <a:pt x="1021982" y="11520"/>
                </a:lnTo>
                <a:lnTo>
                  <a:pt x="1067988" y="20301"/>
                </a:lnTo>
                <a:lnTo>
                  <a:pt x="1113112" y="31441"/>
                </a:lnTo>
                <a:lnTo>
                  <a:pt x="1157289" y="44872"/>
                </a:lnTo>
                <a:lnTo>
                  <a:pt x="1200450" y="60528"/>
                </a:lnTo>
                <a:lnTo>
                  <a:pt x="1242528" y="78341"/>
                </a:lnTo>
                <a:lnTo>
                  <a:pt x="1283457" y="98244"/>
                </a:lnTo>
                <a:lnTo>
                  <a:pt x="1323170" y="120170"/>
                </a:lnTo>
                <a:lnTo>
                  <a:pt x="1361599" y="144051"/>
                </a:lnTo>
                <a:lnTo>
                  <a:pt x="1398678" y="169822"/>
                </a:lnTo>
                <a:lnTo>
                  <a:pt x="1434339" y="197414"/>
                </a:lnTo>
                <a:lnTo>
                  <a:pt x="1468515" y="226760"/>
                </a:lnTo>
                <a:lnTo>
                  <a:pt x="1501139" y="257794"/>
                </a:lnTo>
                <a:lnTo>
                  <a:pt x="1532145" y="290447"/>
                </a:lnTo>
                <a:lnTo>
                  <a:pt x="1561465" y="324654"/>
                </a:lnTo>
                <a:lnTo>
                  <a:pt x="1589032" y="360346"/>
                </a:lnTo>
                <a:lnTo>
                  <a:pt x="1614778" y="397457"/>
                </a:lnTo>
                <a:lnTo>
                  <a:pt x="1638638" y="435920"/>
                </a:lnTo>
                <a:lnTo>
                  <a:pt x="1660544" y="475667"/>
                </a:lnTo>
                <a:lnTo>
                  <a:pt x="1680428" y="516631"/>
                </a:lnTo>
                <a:lnTo>
                  <a:pt x="1698225" y="558746"/>
                </a:lnTo>
                <a:lnTo>
                  <a:pt x="1713866" y="601943"/>
                </a:lnTo>
                <a:lnTo>
                  <a:pt x="1727284" y="646156"/>
                </a:lnTo>
                <a:lnTo>
                  <a:pt x="1738413" y="691318"/>
                </a:lnTo>
                <a:lnTo>
                  <a:pt x="1747186" y="737361"/>
                </a:lnTo>
                <a:lnTo>
                  <a:pt x="1753536" y="784219"/>
                </a:lnTo>
                <a:lnTo>
                  <a:pt x="1757394" y="831824"/>
                </a:lnTo>
                <a:lnTo>
                  <a:pt x="1758695" y="880110"/>
                </a:lnTo>
                <a:lnTo>
                  <a:pt x="1757394" y="928395"/>
                </a:lnTo>
                <a:lnTo>
                  <a:pt x="1753536" y="976000"/>
                </a:lnTo>
                <a:lnTo>
                  <a:pt x="1747186" y="1022858"/>
                </a:lnTo>
                <a:lnTo>
                  <a:pt x="1738413" y="1068901"/>
                </a:lnTo>
                <a:lnTo>
                  <a:pt x="1727284" y="1114063"/>
                </a:lnTo>
                <a:lnTo>
                  <a:pt x="1713866" y="1158276"/>
                </a:lnTo>
                <a:lnTo>
                  <a:pt x="1698225" y="1201473"/>
                </a:lnTo>
                <a:lnTo>
                  <a:pt x="1680428" y="1243588"/>
                </a:lnTo>
                <a:lnTo>
                  <a:pt x="1660544" y="1284552"/>
                </a:lnTo>
                <a:lnTo>
                  <a:pt x="1638638" y="1324299"/>
                </a:lnTo>
                <a:lnTo>
                  <a:pt x="1614778" y="1362762"/>
                </a:lnTo>
                <a:lnTo>
                  <a:pt x="1589032" y="1399873"/>
                </a:lnTo>
                <a:lnTo>
                  <a:pt x="1561465" y="1435565"/>
                </a:lnTo>
                <a:lnTo>
                  <a:pt x="1532145" y="1469772"/>
                </a:lnTo>
                <a:lnTo>
                  <a:pt x="1501140" y="1502425"/>
                </a:lnTo>
                <a:lnTo>
                  <a:pt x="1468515" y="1533459"/>
                </a:lnTo>
                <a:lnTo>
                  <a:pt x="1434339" y="1562805"/>
                </a:lnTo>
                <a:lnTo>
                  <a:pt x="1398678" y="1590397"/>
                </a:lnTo>
                <a:lnTo>
                  <a:pt x="1361599" y="1616168"/>
                </a:lnTo>
                <a:lnTo>
                  <a:pt x="1323170" y="1640049"/>
                </a:lnTo>
                <a:lnTo>
                  <a:pt x="1283457" y="1661975"/>
                </a:lnTo>
                <a:lnTo>
                  <a:pt x="1242528" y="1681878"/>
                </a:lnTo>
                <a:lnTo>
                  <a:pt x="1200450" y="1699691"/>
                </a:lnTo>
                <a:lnTo>
                  <a:pt x="1157289" y="1715347"/>
                </a:lnTo>
                <a:lnTo>
                  <a:pt x="1113112" y="1728778"/>
                </a:lnTo>
                <a:lnTo>
                  <a:pt x="1067988" y="1739918"/>
                </a:lnTo>
                <a:lnTo>
                  <a:pt x="1021982" y="1748699"/>
                </a:lnTo>
                <a:lnTo>
                  <a:pt x="975162" y="1755055"/>
                </a:lnTo>
                <a:lnTo>
                  <a:pt x="927595" y="1758917"/>
                </a:lnTo>
                <a:lnTo>
                  <a:pt x="879347" y="1760220"/>
                </a:lnTo>
                <a:lnTo>
                  <a:pt x="831100" y="1758917"/>
                </a:lnTo>
                <a:lnTo>
                  <a:pt x="783533" y="1755055"/>
                </a:lnTo>
                <a:lnTo>
                  <a:pt x="736713" y="1748699"/>
                </a:lnTo>
                <a:lnTo>
                  <a:pt x="690707" y="1739918"/>
                </a:lnTo>
                <a:lnTo>
                  <a:pt x="645583" y="1728778"/>
                </a:lnTo>
                <a:lnTo>
                  <a:pt x="601406" y="1715347"/>
                </a:lnTo>
                <a:lnTo>
                  <a:pt x="558245" y="1699691"/>
                </a:lnTo>
                <a:lnTo>
                  <a:pt x="516167" y="1681878"/>
                </a:lnTo>
                <a:lnTo>
                  <a:pt x="475238" y="1661975"/>
                </a:lnTo>
                <a:lnTo>
                  <a:pt x="435525" y="1640049"/>
                </a:lnTo>
                <a:lnTo>
                  <a:pt x="397096" y="1616168"/>
                </a:lnTo>
                <a:lnTo>
                  <a:pt x="360017" y="1590397"/>
                </a:lnTo>
                <a:lnTo>
                  <a:pt x="324356" y="1562805"/>
                </a:lnTo>
                <a:lnTo>
                  <a:pt x="290180" y="1533459"/>
                </a:lnTo>
                <a:lnTo>
                  <a:pt x="257555" y="1502425"/>
                </a:lnTo>
                <a:lnTo>
                  <a:pt x="226550" y="1469772"/>
                </a:lnTo>
                <a:lnTo>
                  <a:pt x="197230" y="1435565"/>
                </a:lnTo>
                <a:lnTo>
                  <a:pt x="169663" y="1399873"/>
                </a:lnTo>
                <a:lnTo>
                  <a:pt x="143917" y="1362762"/>
                </a:lnTo>
                <a:lnTo>
                  <a:pt x="120057" y="1324299"/>
                </a:lnTo>
                <a:lnTo>
                  <a:pt x="98151" y="1284552"/>
                </a:lnTo>
                <a:lnTo>
                  <a:pt x="78267" y="1243588"/>
                </a:lnTo>
                <a:lnTo>
                  <a:pt x="60470" y="1201473"/>
                </a:lnTo>
                <a:lnTo>
                  <a:pt x="44829" y="1158276"/>
                </a:lnTo>
                <a:lnTo>
                  <a:pt x="31411" y="1114063"/>
                </a:lnTo>
                <a:lnTo>
                  <a:pt x="20282" y="1068901"/>
                </a:lnTo>
                <a:lnTo>
                  <a:pt x="11509" y="1022858"/>
                </a:lnTo>
                <a:lnTo>
                  <a:pt x="5159" y="976000"/>
                </a:lnTo>
                <a:lnTo>
                  <a:pt x="1301" y="928395"/>
                </a:lnTo>
                <a:lnTo>
                  <a:pt x="0" y="880110"/>
                </a:lnTo>
                <a:close/>
              </a:path>
            </a:pathLst>
          </a:custGeom>
          <a:solidFill>
            <a:schemeClr val="tx2"/>
          </a:solidFill>
          <a:ln w="50800">
            <a:solidFill>
              <a:schemeClr val="accent4"/>
            </a:solidFill>
          </a:ln>
        </p:spPr>
        <p:txBody>
          <a:bodyPr wrap="square" lIns="0" tIns="0" rIns="0" bIns="0" rtlCol="0"/>
          <a:lstStyle/>
          <a:p>
            <a:endParaRPr sz="1350">
              <a:solidFill>
                <a:schemeClr val="accent3"/>
              </a:solidFill>
            </a:endParaRPr>
          </a:p>
        </p:txBody>
      </p:sp>
      <p:sp>
        <p:nvSpPr>
          <p:cNvPr id="50" name="object 36">
            <a:extLst>
              <a:ext uri="{FF2B5EF4-FFF2-40B4-BE49-F238E27FC236}">
                <a16:creationId xmlns:a16="http://schemas.microsoft.com/office/drawing/2014/main" id="{B1621F4D-00BC-051B-CD75-A2A4E3F88E6F}"/>
              </a:ext>
            </a:extLst>
          </p:cNvPr>
          <p:cNvSpPr txBox="1"/>
          <p:nvPr/>
        </p:nvSpPr>
        <p:spPr>
          <a:xfrm>
            <a:off x="1949784" y="2443643"/>
            <a:ext cx="1670880" cy="563616"/>
          </a:xfrm>
          <a:prstGeom prst="rect">
            <a:avLst/>
          </a:prstGeom>
        </p:spPr>
        <p:txBody>
          <a:bodyPr vert="horz" wrap="square" lIns="0" tIns="9525" rIns="0" bIns="0" rtlCol="0">
            <a:spAutoFit/>
          </a:bodyPr>
          <a:lstStyle/>
          <a:p>
            <a:pPr marL="194309" marR="185738" algn="ctr">
              <a:spcBef>
                <a:spcPts val="75"/>
              </a:spcBef>
            </a:pPr>
            <a:r>
              <a:rPr lang="en-US" sz="1200" b="1" dirty="0">
                <a:solidFill>
                  <a:srgbClr val="002060"/>
                </a:solidFill>
                <a:latin typeface="Calibri" panose="020F0502020204030204" pitchFamily="34" charset="0"/>
                <a:cs typeface="Calibri" panose="020F0502020204030204" pitchFamily="34" charset="0"/>
              </a:rPr>
              <a:t>Initiate development program</a:t>
            </a:r>
          </a:p>
        </p:txBody>
      </p:sp>
      <p:sp>
        <p:nvSpPr>
          <p:cNvPr id="52" name="object 36">
            <a:extLst>
              <a:ext uri="{FF2B5EF4-FFF2-40B4-BE49-F238E27FC236}">
                <a16:creationId xmlns:a16="http://schemas.microsoft.com/office/drawing/2014/main" id="{E6B3C593-1535-3C73-56E9-13658D2704C5}"/>
              </a:ext>
            </a:extLst>
          </p:cNvPr>
          <p:cNvSpPr txBox="1"/>
          <p:nvPr/>
        </p:nvSpPr>
        <p:spPr>
          <a:xfrm>
            <a:off x="6743389" y="3790794"/>
            <a:ext cx="2162604" cy="748282"/>
          </a:xfrm>
          <a:prstGeom prst="rect">
            <a:avLst/>
          </a:prstGeom>
        </p:spPr>
        <p:txBody>
          <a:bodyPr vert="horz" wrap="square" lIns="0" tIns="9525" rIns="0" bIns="0" rtlCol="0">
            <a:spAutoFit/>
          </a:bodyPr>
          <a:lstStyle/>
          <a:p>
            <a:pPr marL="194309" marR="185738" algn="ctr">
              <a:spcBef>
                <a:spcPts val="75"/>
              </a:spcBef>
            </a:pPr>
            <a:r>
              <a:rPr lang="en-US" sz="1200" b="1" dirty="0">
                <a:solidFill>
                  <a:srgbClr val="002060"/>
                </a:solidFill>
                <a:latin typeface="Calibri" panose="020F0502020204030204" pitchFamily="34" charset="0"/>
                <a:cs typeface="Calibri" panose="020F0502020204030204" pitchFamily="34" charset="0"/>
              </a:rPr>
              <a:t>Commission plant and realize helium sales. Continue drilling development.</a:t>
            </a:r>
            <a:endParaRPr lang="en-US" sz="1200" b="1" i="1" u="sng" dirty="0">
              <a:solidFill>
                <a:srgbClr val="002060"/>
              </a:solidFill>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5CEA915A-2920-FE00-4C77-6E28B847A9F5}"/>
              </a:ext>
            </a:extLst>
          </p:cNvPr>
          <p:cNvGrpSpPr/>
          <p:nvPr/>
        </p:nvGrpSpPr>
        <p:grpSpPr>
          <a:xfrm>
            <a:off x="2282304" y="3154359"/>
            <a:ext cx="1005840" cy="2062441"/>
            <a:chOff x="1949091" y="3333470"/>
            <a:chExt cx="1005840" cy="2062441"/>
          </a:xfrm>
        </p:grpSpPr>
        <p:sp>
          <p:nvSpPr>
            <p:cNvPr id="4" name="Oval 3">
              <a:extLst>
                <a:ext uri="{FF2B5EF4-FFF2-40B4-BE49-F238E27FC236}">
                  <a16:creationId xmlns:a16="http://schemas.microsoft.com/office/drawing/2014/main" id="{002760B9-106E-AFA9-1C89-EB7E51E5CC02}"/>
                </a:ext>
              </a:extLst>
            </p:cNvPr>
            <p:cNvSpPr/>
            <p:nvPr/>
          </p:nvSpPr>
          <p:spPr bwMode="auto">
            <a:xfrm>
              <a:off x="2189122" y="3333470"/>
              <a:ext cx="548640" cy="548640"/>
            </a:xfrm>
            <a:prstGeom prst="ellipse">
              <a:avLst/>
            </a:prstGeom>
            <a:solidFill>
              <a:schemeClr val="tx2"/>
            </a:solidFill>
            <a:ln w="571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cxnSp>
          <p:nvCxnSpPr>
            <p:cNvPr id="20" name="Straight Connector 19">
              <a:extLst>
                <a:ext uri="{FF2B5EF4-FFF2-40B4-BE49-F238E27FC236}">
                  <a16:creationId xmlns:a16="http://schemas.microsoft.com/office/drawing/2014/main" id="{71A73D6E-8570-F5E7-7F6D-F22541CEF339}"/>
                </a:ext>
              </a:extLst>
            </p:cNvPr>
            <p:cNvCxnSpPr/>
            <p:nvPr/>
          </p:nvCxnSpPr>
          <p:spPr bwMode="auto">
            <a:xfrm rot="10800000" flipH="1" flipV="1">
              <a:off x="2438308" y="3876372"/>
              <a:ext cx="1" cy="619261"/>
            </a:xfrm>
            <a:prstGeom prst="line">
              <a:avLst/>
            </a:prstGeom>
            <a:noFill/>
            <a:ln w="57150" cap="flat" cmpd="sng" algn="ctr">
              <a:solidFill>
                <a:schemeClr val="accent4"/>
              </a:solidFill>
              <a:prstDash val="solid"/>
              <a:round/>
              <a:headEnd type="none" w="med" len="med"/>
              <a:tailEnd type="none" w="med" len="med"/>
            </a:ln>
            <a:effectLst/>
          </p:spPr>
        </p:cxnSp>
        <p:sp>
          <p:nvSpPr>
            <p:cNvPr id="42" name="TextBox 41">
              <a:extLst>
                <a:ext uri="{FF2B5EF4-FFF2-40B4-BE49-F238E27FC236}">
                  <a16:creationId xmlns:a16="http://schemas.microsoft.com/office/drawing/2014/main" id="{05AE3D92-2101-B8CC-0134-BBA5CB9CAC37}"/>
                </a:ext>
              </a:extLst>
            </p:cNvPr>
            <p:cNvSpPr txBox="1"/>
            <p:nvPr/>
          </p:nvSpPr>
          <p:spPr>
            <a:xfrm>
              <a:off x="2224782" y="3400437"/>
              <a:ext cx="457197" cy="430887"/>
            </a:xfrm>
            <a:prstGeom prst="rect">
              <a:avLst/>
            </a:prstGeom>
            <a:noFill/>
          </p:spPr>
          <p:txBody>
            <a:bodyPr wrap="square" lIns="0" tIns="45720" rIns="0" bIns="45720" rtlCol="0">
              <a:spAutoFit/>
            </a:bodyPr>
            <a:lstStyle/>
            <a:p>
              <a:pPr algn="ctr"/>
              <a:r>
                <a:rPr lang="en-US" sz="1100" b="1" dirty="0">
                  <a:solidFill>
                    <a:schemeClr val="bg1"/>
                  </a:solidFill>
                </a:rPr>
                <a:t>Sept 2024</a:t>
              </a:r>
            </a:p>
          </p:txBody>
        </p:sp>
        <p:sp>
          <p:nvSpPr>
            <p:cNvPr id="19" name="object 39">
              <a:extLst>
                <a:ext uri="{FF2B5EF4-FFF2-40B4-BE49-F238E27FC236}">
                  <a16:creationId xmlns:a16="http://schemas.microsoft.com/office/drawing/2014/main" id="{841D7FB7-9698-257B-18D0-0532E82AA9B2}"/>
                </a:ext>
              </a:extLst>
            </p:cNvPr>
            <p:cNvSpPr/>
            <p:nvPr/>
          </p:nvSpPr>
          <p:spPr>
            <a:xfrm rot="10800000">
              <a:off x="1949091" y="4390071"/>
              <a:ext cx="1005840" cy="1005840"/>
            </a:xfrm>
            <a:custGeom>
              <a:avLst/>
              <a:gdLst/>
              <a:ahLst/>
              <a:cxnLst/>
              <a:rect l="l" t="t" r="r" b="b"/>
              <a:pathLst>
                <a:path w="1758950" h="1760220">
                  <a:moveTo>
                    <a:pt x="0" y="880110"/>
                  </a:moveTo>
                  <a:lnTo>
                    <a:pt x="1301" y="831824"/>
                  </a:lnTo>
                  <a:lnTo>
                    <a:pt x="5159" y="784219"/>
                  </a:lnTo>
                  <a:lnTo>
                    <a:pt x="11509" y="737361"/>
                  </a:lnTo>
                  <a:lnTo>
                    <a:pt x="20282" y="691318"/>
                  </a:lnTo>
                  <a:lnTo>
                    <a:pt x="31411" y="646156"/>
                  </a:lnTo>
                  <a:lnTo>
                    <a:pt x="44829" y="601943"/>
                  </a:lnTo>
                  <a:lnTo>
                    <a:pt x="60470" y="558746"/>
                  </a:lnTo>
                  <a:lnTo>
                    <a:pt x="78267" y="516631"/>
                  </a:lnTo>
                  <a:lnTo>
                    <a:pt x="98151" y="475667"/>
                  </a:lnTo>
                  <a:lnTo>
                    <a:pt x="120057" y="435920"/>
                  </a:lnTo>
                  <a:lnTo>
                    <a:pt x="143917" y="397457"/>
                  </a:lnTo>
                  <a:lnTo>
                    <a:pt x="169663" y="360346"/>
                  </a:lnTo>
                  <a:lnTo>
                    <a:pt x="197230" y="324654"/>
                  </a:lnTo>
                  <a:lnTo>
                    <a:pt x="226550" y="290447"/>
                  </a:lnTo>
                  <a:lnTo>
                    <a:pt x="257555" y="257794"/>
                  </a:lnTo>
                  <a:lnTo>
                    <a:pt x="290180" y="226760"/>
                  </a:lnTo>
                  <a:lnTo>
                    <a:pt x="324356" y="197414"/>
                  </a:lnTo>
                  <a:lnTo>
                    <a:pt x="360017" y="169822"/>
                  </a:lnTo>
                  <a:lnTo>
                    <a:pt x="397096" y="144051"/>
                  </a:lnTo>
                  <a:lnTo>
                    <a:pt x="435525" y="120170"/>
                  </a:lnTo>
                  <a:lnTo>
                    <a:pt x="475238" y="98244"/>
                  </a:lnTo>
                  <a:lnTo>
                    <a:pt x="516167" y="78341"/>
                  </a:lnTo>
                  <a:lnTo>
                    <a:pt x="558245" y="60528"/>
                  </a:lnTo>
                  <a:lnTo>
                    <a:pt x="601406" y="44872"/>
                  </a:lnTo>
                  <a:lnTo>
                    <a:pt x="645583" y="31441"/>
                  </a:lnTo>
                  <a:lnTo>
                    <a:pt x="690707" y="20301"/>
                  </a:lnTo>
                  <a:lnTo>
                    <a:pt x="736713" y="11520"/>
                  </a:lnTo>
                  <a:lnTo>
                    <a:pt x="783533" y="5164"/>
                  </a:lnTo>
                  <a:lnTo>
                    <a:pt x="831100" y="1302"/>
                  </a:lnTo>
                  <a:lnTo>
                    <a:pt x="879347" y="0"/>
                  </a:lnTo>
                  <a:lnTo>
                    <a:pt x="927595" y="1302"/>
                  </a:lnTo>
                  <a:lnTo>
                    <a:pt x="975162" y="5164"/>
                  </a:lnTo>
                  <a:lnTo>
                    <a:pt x="1021982" y="11520"/>
                  </a:lnTo>
                  <a:lnTo>
                    <a:pt x="1067988" y="20301"/>
                  </a:lnTo>
                  <a:lnTo>
                    <a:pt x="1113112" y="31441"/>
                  </a:lnTo>
                  <a:lnTo>
                    <a:pt x="1157289" y="44872"/>
                  </a:lnTo>
                  <a:lnTo>
                    <a:pt x="1200450" y="60528"/>
                  </a:lnTo>
                  <a:lnTo>
                    <a:pt x="1242528" y="78341"/>
                  </a:lnTo>
                  <a:lnTo>
                    <a:pt x="1283457" y="98244"/>
                  </a:lnTo>
                  <a:lnTo>
                    <a:pt x="1323170" y="120170"/>
                  </a:lnTo>
                  <a:lnTo>
                    <a:pt x="1361599" y="144051"/>
                  </a:lnTo>
                  <a:lnTo>
                    <a:pt x="1398678" y="169822"/>
                  </a:lnTo>
                  <a:lnTo>
                    <a:pt x="1434339" y="197414"/>
                  </a:lnTo>
                  <a:lnTo>
                    <a:pt x="1468515" y="226760"/>
                  </a:lnTo>
                  <a:lnTo>
                    <a:pt x="1501139" y="257794"/>
                  </a:lnTo>
                  <a:lnTo>
                    <a:pt x="1532145" y="290447"/>
                  </a:lnTo>
                  <a:lnTo>
                    <a:pt x="1561465" y="324654"/>
                  </a:lnTo>
                  <a:lnTo>
                    <a:pt x="1589032" y="360346"/>
                  </a:lnTo>
                  <a:lnTo>
                    <a:pt x="1614778" y="397457"/>
                  </a:lnTo>
                  <a:lnTo>
                    <a:pt x="1638638" y="435920"/>
                  </a:lnTo>
                  <a:lnTo>
                    <a:pt x="1660544" y="475667"/>
                  </a:lnTo>
                  <a:lnTo>
                    <a:pt x="1680428" y="516631"/>
                  </a:lnTo>
                  <a:lnTo>
                    <a:pt x="1698225" y="558746"/>
                  </a:lnTo>
                  <a:lnTo>
                    <a:pt x="1713866" y="601943"/>
                  </a:lnTo>
                  <a:lnTo>
                    <a:pt x="1727284" y="646156"/>
                  </a:lnTo>
                  <a:lnTo>
                    <a:pt x="1738413" y="691318"/>
                  </a:lnTo>
                  <a:lnTo>
                    <a:pt x="1747186" y="737361"/>
                  </a:lnTo>
                  <a:lnTo>
                    <a:pt x="1753536" y="784219"/>
                  </a:lnTo>
                  <a:lnTo>
                    <a:pt x="1757394" y="831824"/>
                  </a:lnTo>
                  <a:lnTo>
                    <a:pt x="1758695" y="880110"/>
                  </a:lnTo>
                  <a:lnTo>
                    <a:pt x="1757394" y="928395"/>
                  </a:lnTo>
                  <a:lnTo>
                    <a:pt x="1753536" y="976000"/>
                  </a:lnTo>
                  <a:lnTo>
                    <a:pt x="1747186" y="1022858"/>
                  </a:lnTo>
                  <a:lnTo>
                    <a:pt x="1738413" y="1068901"/>
                  </a:lnTo>
                  <a:lnTo>
                    <a:pt x="1727284" y="1114063"/>
                  </a:lnTo>
                  <a:lnTo>
                    <a:pt x="1713866" y="1158276"/>
                  </a:lnTo>
                  <a:lnTo>
                    <a:pt x="1698225" y="1201473"/>
                  </a:lnTo>
                  <a:lnTo>
                    <a:pt x="1680428" y="1243588"/>
                  </a:lnTo>
                  <a:lnTo>
                    <a:pt x="1660544" y="1284552"/>
                  </a:lnTo>
                  <a:lnTo>
                    <a:pt x="1638638" y="1324299"/>
                  </a:lnTo>
                  <a:lnTo>
                    <a:pt x="1614778" y="1362762"/>
                  </a:lnTo>
                  <a:lnTo>
                    <a:pt x="1589032" y="1399873"/>
                  </a:lnTo>
                  <a:lnTo>
                    <a:pt x="1561465" y="1435565"/>
                  </a:lnTo>
                  <a:lnTo>
                    <a:pt x="1532145" y="1469772"/>
                  </a:lnTo>
                  <a:lnTo>
                    <a:pt x="1501140" y="1502425"/>
                  </a:lnTo>
                  <a:lnTo>
                    <a:pt x="1468515" y="1533459"/>
                  </a:lnTo>
                  <a:lnTo>
                    <a:pt x="1434339" y="1562805"/>
                  </a:lnTo>
                  <a:lnTo>
                    <a:pt x="1398678" y="1590397"/>
                  </a:lnTo>
                  <a:lnTo>
                    <a:pt x="1361599" y="1616168"/>
                  </a:lnTo>
                  <a:lnTo>
                    <a:pt x="1323170" y="1640049"/>
                  </a:lnTo>
                  <a:lnTo>
                    <a:pt x="1283457" y="1661975"/>
                  </a:lnTo>
                  <a:lnTo>
                    <a:pt x="1242528" y="1681878"/>
                  </a:lnTo>
                  <a:lnTo>
                    <a:pt x="1200450" y="1699691"/>
                  </a:lnTo>
                  <a:lnTo>
                    <a:pt x="1157289" y="1715347"/>
                  </a:lnTo>
                  <a:lnTo>
                    <a:pt x="1113112" y="1728778"/>
                  </a:lnTo>
                  <a:lnTo>
                    <a:pt x="1067988" y="1739918"/>
                  </a:lnTo>
                  <a:lnTo>
                    <a:pt x="1021982" y="1748699"/>
                  </a:lnTo>
                  <a:lnTo>
                    <a:pt x="975162" y="1755055"/>
                  </a:lnTo>
                  <a:lnTo>
                    <a:pt x="927595" y="1758917"/>
                  </a:lnTo>
                  <a:lnTo>
                    <a:pt x="879347" y="1760220"/>
                  </a:lnTo>
                  <a:lnTo>
                    <a:pt x="831100" y="1758917"/>
                  </a:lnTo>
                  <a:lnTo>
                    <a:pt x="783533" y="1755055"/>
                  </a:lnTo>
                  <a:lnTo>
                    <a:pt x="736713" y="1748699"/>
                  </a:lnTo>
                  <a:lnTo>
                    <a:pt x="690707" y="1739918"/>
                  </a:lnTo>
                  <a:lnTo>
                    <a:pt x="645583" y="1728778"/>
                  </a:lnTo>
                  <a:lnTo>
                    <a:pt x="601406" y="1715347"/>
                  </a:lnTo>
                  <a:lnTo>
                    <a:pt x="558245" y="1699691"/>
                  </a:lnTo>
                  <a:lnTo>
                    <a:pt x="516167" y="1681878"/>
                  </a:lnTo>
                  <a:lnTo>
                    <a:pt x="475238" y="1661975"/>
                  </a:lnTo>
                  <a:lnTo>
                    <a:pt x="435525" y="1640049"/>
                  </a:lnTo>
                  <a:lnTo>
                    <a:pt x="397096" y="1616168"/>
                  </a:lnTo>
                  <a:lnTo>
                    <a:pt x="360017" y="1590397"/>
                  </a:lnTo>
                  <a:lnTo>
                    <a:pt x="324356" y="1562805"/>
                  </a:lnTo>
                  <a:lnTo>
                    <a:pt x="290180" y="1533459"/>
                  </a:lnTo>
                  <a:lnTo>
                    <a:pt x="257555" y="1502425"/>
                  </a:lnTo>
                  <a:lnTo>
                    <a:pt x="226550" y="1469772"/>
                  </a:lnTo>
                  <a:lnTo>
                    <a:pt x="197230" y="1435565"/>
                  </a:lnTo>
                  <a:lnTo>
                    <a:pt x="169663" y="1399873"/>
                  </a:lnTo>
                  <a:lnTo>
                    <a:pt x="143917" y="1362762"/>
                  </a:lnTo>
                  <a:lnTo>
                    <a:pt x="120057" y="1324299"/>
                  </a:lnTo>
                  <a:lnTo>
                    <a:pt x="98151" y="1284552"/>
                  </a:lnTo>
                  <a:lnTo>
                    <a:pt x="78267" y="1243588"/>
                  </a:lnTo>
                  <a:lnTo>
                    <a:pt x="60470" y="1201473"/>
                  </a:lnTo>
                  <a:lnTo>
                    <a:pt x="44829" y="1158276"/>
                  </a:lnTo>
                  <a:lnTo>
                    <a:pt x="31411" y="1114063"/>
                  </a:lnTo>
                  <a:lnTo>
                    <a:pt x="20282" y="1068901"/>
                  </a:lnTo>
                  <a:lnTo>
                    <a:pt x="11509" y="1022858"/>
                  </a:lnTo>
                  <a:lnTo>
                    <a:pt x="5159" y="976000"/>
                  </a:lnTo>
                  <a:lnTo>
                    <a:pt x="1301" y="928395"/>
                  </a:lnTo>
                  <a:lnTo>
                    <a:pt x="0" y="880110"/>
                  </a:lnTo>
                  <a:close/>
                </a:path>
              </a:pathLst>
            </a:custGeom>
            <a:solidFill>
              <a:schemeClr val="tx2"/>
            </a:solidFill>
            <a:ln w="50800">
              <a:solidFill>
                <a:schemeClr val="accent4"/>
              </a:solidFill>
            </a:ln>
          </p:spPr>
          <p:txBody>
            <a:bodyPr wrap="square" lIns="0" tIns="0" rIns="0" bIns="0" rtlCol="0"/>
            <a:lstStyle/>
            <a:p>
              <a:endParaRPr sz="1350">
                <a:solidFill>
                  <a:schemeClr val="accent3"/>
                </a:solidFill>
              </a:endParaRPr>
            </a:p>
          </p:txBody>
        </p:sp>
      </p:grpSp>
      <p:grpSp>
        <p:nvGrpSpPr>
          <p:cNvPr id="7" name="Group 6">
            <a:extLst>
              <a:ext uri="{FF2B5EF4-FFF2-40B4-BE49-F238E27FC236}">
                <a16:creationId xmlns:a16="http://schemas.microsoft.com/office/drawing/2014/main" id="{C648B907-19DA-9EFC-FC2D-7D719E2D1225}"/>
              </a:ext>
            </a:extLst>
          </p:cNvPr>
          <p:cNvGrpSpPr/>
          <p:nvPr/>
        </p:nvGrpSpPr>
        <p:grpSpPr>
          <a:xfrm>
            <a:off x="589251" y="1542794"/>
            <a:ext cx="1005840" cy="2160205"/>
            <a:chOff x="589251" y="1721905"/>
            <a:chExt cx="1005840" cy="2160205"/>
          </a:xfrm>
        </p:grpSpPr>
        <p:sp>
          <p:nvSpPr>
            <p:cNvPr id="3" name="Oval 2">
              <a:extLst>
                <a:ext uri="{FF2B5EF4-FFF2-40B4-BE49-F238E27FC236}">
                  <a16:creationId xmlns:a16="http://schemas.microsoft.com/office/drawing/2014/main" id="{9FFCFFC0-B1C9-8735-EBD6-381822832B8E}"/>
                </a:ext>
              </a:extLst>
            </p:cNvPr>
            <p:cNvSpPr/>
            <p:nvPr/>
          </p:nvSpPr>
          <p:spPr bwMode="auto">
            <a:xfrm>
              <a:off x="811702" y="3333470"/>
              <a:ext cx="548640" cy="548640"/>
            </a:xfrm>
            <a:prstGeom prst="ellipse">
              <a:avLst/>
            </a:prstGeom>
            <a:solidFill>
              <a:schemeClr val="tx2"/>
            </a:solidFill>
            <a:ln w="571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8" name="object 39">
              <a:extLst>
                <a:ext uri="{FF2B5EF4-FFF2-40B4-BE49-F238E27FC236}">
                  <a16:creationId xmlns:a16="http://schemas.microsoft.com/office/drawing/2014/main" id="{DCA7328B-BAED-698D-2A54-C8C358368A4E}"/>
                </a:ext>
              </a:extLst>
            </p:cNvPr>
            <p:cNvSpPr/>
            <p:nvPr/>
          </p:nvSpPr>
          <p:spPr>
            <a:xfrm>
              <a:off x="589251" y="1721905"/>
              <a:ext cx="1005840" cy="1005840"/>
            </a:xfrm>
            <a:custGeom>
              <a:avLst/>
              <a:gdLst/>
              <a:ahLst/>
              <a:cxnLst/>
              <a:rect l="l" t="t" r="r" b="b"/>
              <a:pathLst>
                <a:path w="1758950" h="1760220">
                  <a:moveTo>
                    <a:pt x="0" y="880110"/>
                  </a:moveTo>
                  <a:lnTo>
                    <a:pt x="1301" y="831824"/>
                  </a:lnTo>
                  <a:lnTo>
                    <a:pt x="5159" y="784219"/>
                  </a:lnTo>
                  <a:lnTo>
                    <a:pt x="11509" y="737361"/>
                  </a:lnTo>
                  <a:lnTo>
                    <a:pt x="20282" y="691318"/>
                  </a:lnTo>
                  <a:lnTo>
                    <a:pt x="31411" y="646156"/>
                  </a:lnTo>
                  <a:lnTo>
                    <a:pt x="44829" y="601943"/>
                  </a:lnTo>
                  <a:lnTo>
                    <a:pt x="60470" y="558746"/>
                  </a:lnTo>
                  <a:lnTo>
                    <a:pt x="78267" y="516631"/>
                  </a:lnTo>
                  <a:lnTo>
                    <a:pt x="98151" y="475667"/>
                  </a:lnTo>
                  <a:lnTo>
                    <a:pt x="120057" y="435920"/>
                  </a:lnTo>
                  <a:lnTo>
                    <a:pt x="143917" y="397457"/>
                  </a:lnTo>
                  <a:lnTo>
                    <a:pt x="169663" y="360346"/>
                  </a:lnTo>
                  <a:lnTo>
                    <a:pt x="197230" y="324654"/>
                  </a:lnTo>
                  <a:lnTo>
                    <a:pt x="226550" y="290447"/>
                  </a:lnTo>
                  <a:lnTo>
                    <a:pt x="257555" y="257794"/>
                  </a:lnTo>
                  <a:lnTo>
                    <a:pt x="290180" y="226760"/>
                  </a:lnTo>
                  <a:lnTo>
                    <a:pt x="324356" y="197414"/>
                  </a:lnTo>
                  <a:lnTo>
                    <a:pt x="360017" y="169822"/>
                  </a:lnTo>
                  <a:lnTo>
                    <a:pt x="397096" y="144051"/>
                  </a:lnTo>
                  <a:lnTo>
                    <a:pt x="435525" y="120170"/>
                  </a:lnTo>
                  <a:lnTo>
                    <a:pt x="475238" y="98244"/>
                  </a:lnTo>
                  <a:lnTo>
                    <a:pt x="516167" y="78341"/>
                  </a:lnTo>
                  <a:lnTo>
                    <a:pt x="558245" y="60528"/>
                  </a:lnTo>
                  <a:lnTo>
                    <a:pt x="601406" y="44872"/>
                  </a:lnTo>
                  <a:lnTo>
                    <a:pt x="645583" y="31441"/>
                  </a:lnTo>
                  <a:lnTo>
                    <a:pt x="690707" y="20301"/>
                  </a:lnTo>
                  <a:lnTo>
                    <a:pt x="736713" y="11520"/>
                  </a:lnTo>
                  <a:lnTo>
                    <a:pt x="783533" y="5164"/>
                  </a:lnTo>
                  <a:lnTo>
                    <a:pt x="831100" y="1302"/>
                  </a:lnTo>
                  <a:lnTo>
                    <a:pt x="879347" y="0"/>
                  </a:lnTo>
                  <a:lnTo>
                    <a:pt x="927595" y="1302"/>
                  </a:lnTo>
                  <a:lnTo>
                    <a:pt x="975162" y="5164"/>
                  </a:lnTo>
                  <a:lnTo>
                    <a:pt x="1021982" y="11520"/>
                  </a:lnTo>
                  <a:lnTo>
                    <a:pt x="1067988" y="20301"/>
                  </a:lnTo>
                  <a:lnTo>
                    <a:pt x="1113112" y="31441"/>
                  </a:lnTo>
                  <a:lnTo>
                    <a:pt x="1157289" y="44872"/>
                  </a:lnTo>
                  <a:lnTo>
                    <a:pt x="1200450" y="60528"/>
                  </a:lnTo>
                  <a:lnTo>
                    <a:pt x="1242528" y="78341"/>
                  </a:lnTo>
                  <a:lnTo>
                    <a:pt x="1283457" y="98244"/>
                  </a:lnTo>
                  <a:lnTo>
                    <a:pt x="1323170" y="120170"/>
                  </a:lnTo>
                  <a:lnTo>
                    <a:pt x="1361599" y="144051"/>
                  </a:lnTo>
                  <a:lnTo>
                    <a:pt x="1398678" y="169822"/>
                  </a:lnTo>
                  <a:lnTo>
                    <a:pt x="1434339" y="197414"/>
                  </a:lnTo>
                  <a:lnTo>
                    <a:pt x="1468515" y="226760"/>
                  </a:lnTo>
                  <a:lnTo>
                    <a:pt x="1501139" y="257794"/>
                  </a:lnTo>
                  <a:lnTo>
                    <a:pt x="1532145" y="290447"/>
                  </a:lnTo>
                  <a:lnTo>
                    <a:pt x="1561465" y="324654"/>
                  </a:lnTo>
                  <a:lnTo>
                    <a:pt x="1589032" y="360346"/>
                  </a:lnTo>
                  <a:lnTo>
                    <a:pt x="1614778" y="397457"/>
                  </a:lnTo>
                  <a:lnTo>
                    <a:pt x="1638638" y="435920"/>
                  </a:lnTo>
                  <a:lnTo>
                    <a:pt x="1660544" y="475667"/>
                  </a:lnTo>
                  <a:lnTo>
                    <a:pt x="1680428" y="516631"/>
                  </a:lnTo>
                  <a:lnTo>
                    <a:pt x="1698225" y="558746"/>
                  </a:lnTo>
                  <a:lnTo>
                    <a:pt x="1713866" y="601943"/>
                  </a:lnTo>
                  <a:lnTo>
                    <a:pt x="1727284" y="646156"/>
                  </a:lnTo>
                  <a:lnTo>
                    <a:pt x="1738413" y="691318"/>
                  </a:lnTo>
                  <a:lnTo>
                    <a:pt x="1747186" y="737361"/>
                  </a:lnTo>
                  <a:lnTo>
                    <a:pt x="1753536" y="784219"/>
                  </a:lnTo>
                  <a:lnTo>
                    <a:pt x="1757394" y="831824"/>
                  </a:lnTo>
                  <a:lnTo>
                    <a:pt x="1758695" y="880110"/>
                  </a:lnTo>
                  <a:lnTo>
                    <a:pt x="1757394" y="928395"/>
                  </a:lnTo>
                  <a:lnTo>
                    <a:pt x="1753536" y="976000"/>
                  </a:lnTo>
                  <a:lnTo>
                    <a:pt x="1747186" y="1022858"/>
                  </a:lnTo>
                  <a:lnTo>
                    <a:pt x="1738413" y="1068901"/>
                  </a:lnTo>
                  <a:lnTo>
                    <a:pt x="1727284" y="1114063"/>
                  </a:lnTo>
                  <a:lnTo>
                    <a:pt x="1713866" y="1158276"/>
                  </a:lnTo>
                  <a:lnTo>
                    <a:pt x="1698225" y="1201473"/>
                  </a:lnTo>
                  <a:lnTo>
                    <a:pt x="1680428" y="1243588"/>
                  </a:lnTo>
                  <a:lnTo>
                    <a:pt x="1660544" y="1284552"/>
                  </a:lnTo>
                  <a:lnTo>
                    <a:pt x="1638638" y="1324299"/>
                  </a:lnTo>
                  <a:lnTo>
                    <a:pt x="1614778" y="1362762"/>
                  </a:lnTo>
                  <a:lnTo>
                    <a:pt x="1589032" y="1399873"/>
                  </a:lnTo>
                  <a:lnTo>
                    <a:pt x="1561465" y="1435565"/>
                  </a:lnTo>
                  <a:lnTo>
                    <a:pt x="1532145" y="1469772"/>
                  </a:lnTo>
                  <a:lnTo>
                    <a:pt x="1501140" y="1502425"/>
                  </a:lnTo>
                  <a:lnTo>
                    <a:pt x="1468515" y="1533459"/>
                  </a:lnTo>
                  <a:lnTo>
                    <a:pt x="1434339" y="1562805"/>
                  </a:lnTo>
                  <a:lnTo>
                    <a:pt x="1398678" y="1590397"/>
                  </a:lnTo>
                  <a:lnTo>
                    <a:pt x="1361599" y="1616168"/>
                  </a:lnTo>
                  <a:lnTo>
                    <a:pt x="1323170" y="1640049"/>
                  </a:lnTo>
                  <a:lnTo>
                    <a:pt x="1283457" y="1661975"/>
                  </a:lnTo>
                  <a:lnTo>
                    <a:pt x="1242528" y="1681878"/>
                  </a:lnTo>
                  <a:lnTo>
                    <a:pt x="1200450" y="1699691"/>
                  </a:lnTo>
                  <a:lnTo>
                    <a:pt x="1157289" y="1715347"/>
                  </a:lnTo>
                  <a:lnTo>
                    <a:pt x="1113112" y="1728778"/>
                  </a:lnTo>
                  <a:lnTo>
                    <a:pt x="1067988" y="1739918"/>
                  </a:lnTo>
                  <a:lnTo>
                    <a:pt x="1021982" y="1748699"/>
                  </a:lnTo>
                  <a:lnTo>
                    <a:pt x="975162" y="1755055"/>
                  </a:lnTo>
                  <a:lnTo>
                    <a:pt x="927595" y="1758917"/>
                  </a:lnTo>
                  <a:lnTo>
                    <a:pt x="879347" y="1760220"/>
                  </a:lnTo>
                  <a:lnTo>
                    <a:pt x="831100" y="1758917"/>
                  </a:lnTo>
                  <a:lnTo>
                    <a:pt x="783533" y="1755055"/>
                  </a:lnTo>
                  <a:lnTo>
                    <a:pt x="736713" y="1748699"/>
                  </a:lnTo>
                  <a:lnTo>
                    <a:pt x="690707" y="1739918"/>
                  </a:lnTo>
                  <a:lnTo>
                    <a:pt x="645583" y="1728778"/>
                  </a:lnTo>
                  <a:lnTo>
                    <a:pt x="601406" y="1715347"/>
                  </a:lnTo>
                  <a:lnTo>
                    <a:pt x="558245" y="1699691"/>
                  </a:lnTo>
                  <a:lnTo>
                    <a:pt x="516167" y="1681878"/>
                  </a:lnTo>
                  <a:lnTo>
                    <a:pt x="475238" y="1661975"/>
                  </a:lnTo>
                  <a:lnTo>
                    <a:pt x="435525" y="1640049"/>
                  </a:lnTo>
                  <a:lnTo>
                    <a:pt x="397096" y="1616168"/>
                  </a:lnTo>
                  <a:lnTo>
                    <a:pt x="360017" y="1590397"/>
                  </a:lnTo>
                  <a:lnTo>
                    <a:pt x="324356" y="1562805"/>
                  </a:lnTo>
                  <a:lnTo>
                    <a:pt x="290180" y="1533459"/>
                  </a:lnTo>
                  <a:lnTo>
                    <a:pt x="257555" y="1502425"/>
                  </a:lnTo>
                  <a:lnTo>
                    <a:pt x="226550" y="1469772"/>
                  </a:lnTo>
                  <a:lnTo>
                    <a:pt x="197230" y="1435565"/>
                  </a:lnTo>
                  <a:lnTo>
                    <a:pt x="169663" y="1399873"/>
                  </a:lnTo>
                  <a:lnTo>
                    <a:pt x="143917" y="1362762"/>
                  </a:lnTo>
                  <a:lnTo>
                    <a:pt x="120057" y="1324299"/>
                  </a:lnTo>
                  <a:lnTo>
                    <a:pt x="98151" y="1284552"/>
                  </a:lnTo>
                  <a:lnTo>
                    <a:pt x="78267" y="1243588"/>
                  </a:lnTo>
                  <a:lnTo>
                    <a:pt x="60470" y="1201473"/>
                  </a:lnTo>
                  <a:lnTo>
                    <a:pt x="44829" y="1158276"/>
                  </a:lnTo>
                  <a:lnTo>
                    <a:pt x="31411" y="1114063"/>
                  </a:lnTo>
                  <a:lnTo>
                    <a:pt x="20282" y="1068901"/>
                  </a:lnTo>
                  <a:lnTo>
                    <a:pt x="11509" y="1022858"/>
                  </a:lnTo>
                  <a:lnTo>
                    <a:pt x="5159" y="976000"/>
                  </a:lnTo>
                  <a:lnTo>
                    <a:pt x="1301" y="928395"/>
                  </a:lnTo>
                  <a:lnTo>
                    <a:pt x="0" y="880110"/>
                  </a:lnTo>
                  <a:close/>
                </a:path>
              </a:pathLst>
            </a:custGeom>
            <a:solidFill>
              <a:schemeClr val="tx2"/>
            </a:solidFill>
            <a:ln w="50800">
              <a:solidFill>
                <a:schemeClr val="accent4"/>
              </a:solidFill>
            </a:ln>
          </p:spPr>
          <p:txBody>
            <a:bodyPr wrap="square" lIns="0" tIns="0" rIns="0" bIns="0" rtlCol="0"/>
            <a:lstStyle/>
            <a:p>
              <a:endParaRPr sz="1350" dirty="0">
                <a:solidFill>
                  <a:schemeClr val="accent3"/>
                </a:solidFill>
              </a:endParaRPr>
            </a:p>
          </p:txBody>
        </p:sp>
        <p:cxnSp>
          <p:nvCxnSpPr>
            <p:cNvPr id="13" name="Straight Connector 12">
              <a:extLst>
                <a:ext uri="{FF2B5EF4-FFF2-40B4-BE49-F238E27FC236}">
                  <a16:creationId xmlns:a16="http://schemas.microsoft.com/office/drawing/2014/main" id="{F1518589-76E9-7ABC-4184-60E844271762}"/>
                </a:ext>
              </a:extLst>
            </p:cNvPr>
            <p:cNvCxnSpPr>
              <a:cxnSpLocks/>
              <a:stCxn id="3" idx="0"/>
            </p:cNvCxnSpPr>
            <p:nvPr/>
          </p:nvCxnSpPr>
          <p:spPr bwMode="auto">
            <a:xfrm flipV="1">
              <a:off x="1086022" y="2727745"/>
              <a:ext cx="0" cy="605725"/>
            </a:xfrm>
            <a:prstGeom prst="line">
              <a:avLst/>
            </a:prstGeom>
            <a:noFill/>
            <a:ln w="57150" cap="flat" cmpd="sng" algn="ctr">
              <a:solidFill>
                <a:schemeClr val="accent4"/>
              </a:solidFill>
              <a:prstDash val="solid"/>
              <a:round/>
              <a:headEnd type="none" w="med" len="med"/>
              <a:tailEnd type="none" w="med" len="med"/>
            </a:ln>
            <a:effectLst/>
          </p:spPr>
        </p:cxnSp>
        <p:sp>
          <p:nvSpPr>
            <p:cNvPr id="41" name="TextBox 40">
              <a:extLst>
                <a:ext uri="{FF2B5EF4-FFF2-40B4-BE49-F238E27FC236}">
                  <a16:creationId xmlns:a16="http://schemas.microsoft.com/office/drawing/2014/main" id="{CF563EC3-4A63-767A-CEB7-4F10D88B0B6F}"/>
                </a:ext>
              </a:extLst>
            </p:cNvPr>
            <p:cNvSpPr txBox="1"/>
            <p:nvPr/>
          </p:nvSpPr>
          <p:spPr>
            <a:xfrm>
              <a:off x="863520" y="3400437"/>
              <a:ext cx="457197" cy="430887"/>
            </a:xfrm>
            <a:prstGeom prst="rect">
              <a:avLst/>
            </a:prstGeom>
            <a:noFill/>
          </p:spPr>
          <p:txBody>
            <a:bodyPr wrap="square" lIns="0" tIns="45720" rIns="0" bIns="45720" rtlCol="0">
              <a:spAutoFit/>
            </a:bodyPr>
            <a:lstStyle/>
            <a:p>
              <a:pPr algn="ctr"/>
              <a:r>
                <a:rPr lang="en-US" sz="1100" b="1" dirty="0">
                  <a:solidFill>
                    <a:schemeClr val="bg1"/>
                  </a:solidFill>
                </a:rPr>
                <a:t>June 2024</a:t>
              </a:r>
            </a:p>
          </p:txBody>
        </p:sp>
        <p:pic>
          <p:nvPicPr>
            <p:cNvPr id="61" name="Graphic 60" descr="Signature with solid fill">
              <a:extLst>
                <a:ext uri="{FF2B5EF4-FFF2-40B4-BE49-F238E27FC236}">
                  <a16:creationId xmlns:a16="http://schemas.microsoft.com/office/drawing/2014/main" id="{783E9195-C6C9-EEFB-4626-28B26AF7CB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3684" y="1841442"/>
              <a:ext cx="640080" cy="640080"/>
            </a:xfrm>
            <a:prstGeom prst="rect">
              <a:avLst/>
            </a:prstGeom>
          </p:spPr>
        </p:pic>
      </p:grpSp>
      <p:grpSp>
        <p:nvGrpSpPr>
          <p:cNvPr id="11" name="Group 10">
            <a:extLst>
              <a:ext uri="{FF2B5EF4-FFF2-40B4-BE49-F238E27FC236}">
                <a16:creationId xmlns:a16="http://schemas.microsoft.com/office/drawing/2014/main" id="{85DEB143-92F2-2C70-13ED-C75298F8843D}"/>
              </a:ext>
            </a:extLst>
          </p:cNvPr>
          <p:cNvGrpSpPr/>
          <p:nvPr/>
        </p:nvGrpSpPr>
        <p:grpSpPr>
          <a:xfrm>
            <a:off x="3975357" y="1514906"/>
            <a:ext cx="1005840" cy="2188093"/>
            <a:chOff x="3337941" y="1694017"/>
            <a:chExt cx="1005840" cy="2188093"/>
          </a:xfrm>
        </p:grpSpPr>
        <p:sp>
          <p:nvSpPr>
            <p:cNvPr id="36" name="Oval 35">
              <a:extLst>
                <a:ext uri="{FF2B5EF4-FFF2-40B4-BE49-F238E27FC236}">
                  <a16:creationId xmlns:a16="http://schemas.microsoft.com/office/drawing/2014/main" id="{E835E1D8-168B-124B-3814-1330EC2085C7}"/>
                </a:ext>
              </a:extLst>
            </p:cNvPr>
            <p:cNvSpPr/>
            <p:nvPr/>
          </p:nvSpPr>
          <p:spPr bwMode="auto">
            <a:xfrm>
              <a:off x="3566542" y="3333470"/>
              <a:ext cx="548640" cy="548640"/>
            </a:xfrm>
            <a:prstGeom prst="ellipse">
              <a:avLst/>
            </a:prstGeom>
            <a:solidFill>
              <a:schemeClr val="tx2"/>
            </a:solidFill>
            <a:ln w="571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charset="0"/>
              </a:endParaRPr>
            </a:p>
          </p:txBody>
        </p:sp>
        <p:sp>
          <p:nvSpPr>
            <p:cNvPr id="43" name="TextBox 42">
              <a:extLst>
                <a:ext uri="{FF2B5EF4-FFF2-40B4-BE49-F238E27FC236}">
                  <a16:creationId xmlns:a16="http://schemas.microsoft.com/office/drawing/2014/main" id="{AC357800-2039-BD1A-DCDF-9029A5224058}"/>
                </a:ext>
              </a:extLst>
            </p:cNvPr>
            <p:cNvSpPr txBox="1"/>
            <p:nvPr/>
          </p:nvSpPr>
          <p:spPr>
            <a:xfrm>
              <a:off x="3603344" y="3400437"/>
              <a:ext cx="457197" cy="430887"/>
            </a:xfrm>
            <a:prstGeom prst="rect">
              <a:avLst/>
            </a:prstGeom>
            <a:noFill/>
          </p:spPr>
          <p:txBody>
            <a:bodyPr wrap="square" lIns="0" tIns="45720" rIns="0" bIns="45720" rtlCol="0">
              <a:spAutoFit/>
            </a:bodyPr>
            <a:lstStyle/>
            <a:p>
              <a:pPr algn="ctr"/>
              <a:r>
                <a:rPr lang="en-US" sz="1100" b="1" dirty="0">
                  <a:solidFill>
                    <a:schemeClr val="bg1"/>
                  </a:solidFill>
                </a:rPr>
                <a:t>Fall 2024</a:t>
              </a:r>
            </a:p>
          </p:txBody>
        </p:sp>
        <p:cxnSp>
          <p:nvCxnSpPr>
            <p:cNvPr id="47" name="Straight Connector 46">
              <a:extLst>
                <a:ext uri="{FF2B5EF4-FFF2-40B4-BE49-F238E27FC236}">
                  <a16:creationId xmlns:a16="http://schemas.microsoft.com/office/drawing/2014/main" id="{D30267EA-6DBF-A72D-A307-A17D822E58B3}"/>
                </a:ext>
              </a:extLst>
            </p:cNvPr>
            <p:cNvCxnSpPr/>
            <p:nvPr/>
          </p:nvCxnSpPr>
          <p:spPr bwMode="auto">
            <a:xfrm flipH="1" flipV="1">
              <a:off x="3840861" y="2718240"/>
              <a:ext cx="1" cy="619261"/>
            </a:xfrm>
            <a:prstGeom prst="line">
              <a:avLst/>
            </a:prstGeom>
            <a:noFill/>
            <a:ln w="57150" cap="flat" cmpd="sng" algn="ctr">
              <a:solidFill>
                <a:schemeClr val="accent4"/>
              </a:solidFill>
              <a:prstDash val="solid"/>
              <a:round/>
              <a:headEnd type="none" w="med" len="med"/>
              <a:tailEnd type="none" w="med" len="med"/>
            </a:ln>
            <a:effectLst/>
          </p:spPr>
        </p:cxnSp>
        <p:sp>
          <p:nvSpPr>
            <p:cNvPr id="48" name="object 39">
              <a:extLst>
                <a:ext uri="{FF2B5EF4-FFF2-40B4-BE49-F238E27FC236}">
                  <a16:creationId xmlns:a16="http://schemas.microsoft.com/office/drawing/2014/main" id="{A19DDA76-E0C1-062D-8072-7C2B8BB6E818}"/>
                </a:ext>
              </a:extLst>
            </p:cNvPr>
            <p:cNvSpPr/>
            <p:nvPr/>
          </p:nvSpPr>
          <p:spPr>
            <a:xfrm rot="10800000">
              <a:off x="3337941" y="1694017"/>
              <a:ext cx="1005840" cy="1005840"/>
            </a:xfrm>
            <a:custGeom>
              <a:avLst/>
              <a:gdLst/>
              <a:ahLst/>
              <a:cxnLst/>
              <a:rect l="l" t="t" r="r" b="b"/>
              <a:pathLst>
                <a:path w="1758950" h="1760220">
                  <a:moveTo>
                    <a:pt x="0" y="880110"/>
                  </a:moveTo>
                  <a:lnTo>
                    <a:pt x="1301" y="831824"/>
                  </a:lnTo>
                  <a:lnTo>
                    <a:pt x="5159" y="784219"/>
                  </a:lnTo>
                  <a:lnTo>
                    <a:pt x="11509" y="737361"/>
                  </a:lnTo>
                  <a:lnTo>
                    <a:pt x="20282" y="691318"/>
                  </a:lnTo>
                  <a:lnTo>
                    <a:pt x="31411" y="646156"/>
                  </a:lnTo>
                  <a:lnTo>
                    <a:pt x="44829" y="601943"/>
                  </a:lnTo>
                  <a:lnTo>
                    <a:pt x="60470" y="558746"/>
                  </a:lnTo>
                  <a:lnTo>
                    <a:pt x="78267" y="516631"/>
                  </a:lnTo>
                  <a:lnTo>
                    <a:pt x="98151" y="475667"/>
                  </a:lnTo>
                  <a:lnTo>
                    <a:pt x="120057" y="435920"/>
                  </a:lnTo>
                  <a:lnTo>
                    <a:pt x="143917" y="397457"/>
                  </a:lnTo>
                  <a:lnTo>
                    <a:pt x="169663" y="360346"/>
                  </a:lnTo>
                  <a:lnTo>
                    <a:pt x="197230" y="324654"/>
                  </a:lnTo>
                  <a:lnTo>
                    <a:pt x="226550" y="290447"/>
                  </a:lnTo>
                  <a:lnTo>
                    <a:pt x="257555" y="257794"/>
                  </a:lnTo>
                  <a:lnTo>
                    <a:pt x="290180" y="226760"/>
                  </a:lnTo>
                  <a:lnTo>
                    <a:pt x="324356" y="197414"/>
                  </a:lnTo>
                  <a:lnTo>
                    <a:pt x="360017" y="169822"/>
                  </a:lnTo>
                  <a:lnTo>
                    <a:pt x="397096" y="144051"/>
                  </a:lnTo>
                  <a:lnTo>
                    <a:pt x="435525" y="120170"/>
                  </a:lnTo>
                  <a:lnTo>
                    <a:pt x="475238" y="98244"/>
                  </a:lnTo>
                  <a:lnTo>
                    <a:pt x="516167" y="78341"/>
                  </a:lnTo>
                  <a:lnTo>
                    <a:pt x="558245" y="60528"/>
                  </a:lnTo>
                  <a:lnTo>
                    <a:pt x="601406" y="44872"/>
                  </a:lnTo>
                  <a:lnTo>
                    <a:pt x="645583" y="31441"/>
                  </a:lnTo>
                  <a:lnTo>
                    <a:pt x="690707" y="20301"/>
                  </a:lnTo>
                  <a:lnTo>
                    <a:pt x="736713" y="11520"/>
                  </a:lnTo>
                  <a:lnTo>
                    <a:pt x="783533" y="5164"/>
                  </a:lnTo>
                  <a:lnTo>
                    <a:pt x="831100" y="1302"/>
                  </a:lnTo>
                  <a:lnTo>
                    <a:pt x="879347" y="0"/>
                  </a:lnTo>
                  <a:lnTo>
                    <a:pt x="927595" y="1302"/>
                  </a:lnTo>
                  <a:lnTo>
                    <a:pt x="975162" y="5164"/>
                  </a:lnTo>
                  <a:lnTo>
                    <a:pt x="1021982" y="11520"/>
                  </a:lnTo>
                  <a:lnTo>
                    <a:pt x="1067988" y="20301"/>
                  </a:lnTo>
                  <a:lnTo>
                    <a:pt x="1113112" y="31441"/>
                  </a:lnTo>
                  <a:lnTo>
                    <a:pt x="1157289" y="44872"/>
                  </a:lnTo>
                  <a:lnTo>
                    <a:pt x="1200450" y="60528"/>
                  </a:lnTo>
                  <a:lnTo>
                    <a:pt x="1242528" y="78341"/>
                  </a:lnTo>
                  <a:lnTo>
                    <a:pt x="1283457" y="98244"/>
                  </a:lnTo>
                  <a:lnTo>
                    <a:pt x="1323170" y="120170"/>
                  </a:lnTo>
                  <a:lnTo>
                    <a:pt x="1361599" y="144051"/>
                  </a:lnTo>
                  <a:lnTo>
                    <a:pt x="1398678" y="169822"/>
                  </a:lnTo>
                  <a:lnTo>
                    <a:pt x="1434339" y="197414"/>
                  </a:lnTo>
                  <a:lnTo>
                    <a:pt x="1468515" y="226760"/>
                  </a:lnTo>
                  <a:lnTo>
                    <a:pt x="1501139" y="257794"/>
                  </a:lnTo>
                  <a:lnTo>
                    <a:pt x="1532145" y="290447"/>
                  </a:lnTo>
                  <a:lnTo>
                    <a:pt x="1561465" y="324654"/>
                  </a:lnTo>
                  <a:lnTo>
                    <a:pt x="1589032" y="360346"/>
                  </a:lnTo>
                  <a:lnTo>
                    <a:pt x="1614778" y="397457"/>
                  </a:lnTo>
                  <a:lnTo>
                    <a:pt x="1638638" y="435920"/>
                  </a:lnTo>
                  <a:lnTo>
                    <a:pt x="1660544" y="475667"/>
                  </a:lnTo>
                  <a:lnTo>
                    <a:pt x="1680428" y="516631"/>
                  </a:lnTo>
                  <a:lnTo>
                    <a:pt x="1698225" y="558746"/>
                  </a:lnTo>
                  <a:lnTo>
                    <a:pt x="1713866" y="601943"/>
                  </a:lnTo>
                  <a:lnTo>
                    <a:pt x="1727284" y="646156"/>
                  </a:lnTo>
                  <a:lnTo>
                    <a:pt x="1738413" y="691318"/>
                  </a:lnTo>
                  <a:lnTo>
                    <a:pt x="1747186" y="737361"/>
                  </a:lnTo>
                  <a:lnTo>
                    <a:pt x="1753536" y="784219"/>
                  </a:lnTo>
                  <a:lnTo>
                    <a:pt x="1757394" y="831824"/>
                  </a:lnTo>
                  <a:lnTo>
                    <a:pt x="1758695" y="880110"/>
                  </a:lnTo>
                  <a:lnTo>
                    <a:pt x="1757394" y="928395"/>
                  </a:lnTo>
                  <a:lnTo>
                    <a:pt x="1753536" y="976000"/>
                  </a:lnTo>
                  <a:lnTo>
                    <a:pt x="1747186" y="1022858"/>
                  </a:lnTo>
                  <a:lnTo>
                    <a:pt x="1738413" y="1068901"/>
                  </a:lnTo>
                  <a:lnTo>
                    <a:pt x="1727284" y="1114063"/>
                  </a:lnTo>
                  <a:lnTo>
                    <a:pt x="1713866" y="1158276"/>
                  </a:lnTo>
                  <a:lnTo>
                    <a:pt x="1698225" y="1201473"/>
                  </a:lnTo>
                  <a:lnTo>
                    <a:pt x="1680428" y="1243588"/>
                  </a:lnTo>
                  <a:lnTo>
                    <a:pt x="1660544" y="1284552"/>
                  </a:lnTo>
                  <a:lnTo>
                    <a:pt x="1638638" y="1324299"/>
                  </a:lnTo>
                  <a:lnTo>
                    <a:pt x="1614778" y="1362762"/>
                  </a:lnTo>
                  <a:lnTo>
                    <a:pt x="1589032" y="1399873"/>
                  </a:lnTo>
                  <a:lnTo>
                    <a:pt x="1561465" y="1435565"/>
                  </a:lnTo>
                  <a:lnTo>
                    <a:pt x="1532145" y="1469772"/>
                  </a:lnTo>
                  <a:lnTo>
                    <a:pt x="1501140" y="1502425"/>
                  </a:lnTo>
                  <a:lnTo>
                    <a:pt x="1468515" y="1533459"/>
                  </a:lnTo>
                  <a:lnTo>
                    <a:pt x="1434339" y="1562805"/>
                  </a:lnTo>
                  <a:lnTo>
                    <a:pt x="1398678" y="1590397"/>
                  </a:lnTo>
                  <a:lnTo>
                    <a:pt x="1361599" y="1616168"/>
                  </a:lnTo>
                  <a:lnTo>
                    <a:pt x="1323170" y="1640049"/>
                  </a:lnTo>
                  <a:lnTo>
                    <a:pt x="1283457" y="1661975"/>
                  </a:lnTo>
                  <a:lnTo>
                    <a:pt x="1242528" y="1681878"/>
                  </a:lnTo>
                  <a:lnTo>
                    <a:pt x="1200450" y="1699691"/>
                  </a:lnTo>
                  <a:lnTo>
                    <a:pt x="1157289" y="1715347"/>
                  </a:lnTo>
                  <a:lnTo>
                    <a:pt x="1113112" y="1728778"/>
                  </a:lnTo>
                  <a:lnTo>
                    <a:pt x="1067988" y="1739918"/>
                  </a:lnTo>
                  <a:lnTo>
                    <a:pt x="1021982" y="1748699"/>
                  </a:lnTo>
                  <a:lnTo>
                    <a:pt x="975162" y="1755055"/>
                  </a:lnTo>
                  <a:lnTo>
                    <a:pt x="927595" y="1758917"/>
                  </a:lnTo>
                  <a:lnTo>
                    <a:pt x="879347" y="1760220"/>
                  </a:lnTo>
                  <a:lnTo>
                    <a:pt x="831100" y="1758917"/>
                  </a:lnTo>
                  <a:lnTo>
                    <a:pt x="783533" y="1755055"/>
                  </a:lnTo>
                  <a:lnTo>
                    <a:pt x="736713" y="1748699"/>
                  </a:lnTo>
                  <a:lnTo>
                    <a:pt x="690707" y="1739918"/>
                  </a:lnTo>
                  <a:lnTo>
                    <a:pt x="645583" y="1728778"/>
                  </a:lnTo>
                  <a:lnTo>
                    <a:pt x="601406" y="1715347"/>
                  </a:lnTo>
                  <a:lnTo>
                    <a:pt x="558245" y="1699691"/>
                  </a:lnTo>
                  <a:lnTo>
                    <a:pt x="516167" y="1681878"/>
                  </a:lnTo>
                  <a:lnTo>
                    <a:pt x="475238" y="1661975"/>
                  </a:lnTo>
                  <a:lnTo>
                    <a:pt x="435525" y="1640049"/>
                  </a:lnTo>
                  <a:lnTo>
                    <a:pt x="397096" y="1616168"/>
                  </a:lnTo>
                  <a:lnTo>
                    <a:pt x="360017" y="1590397"/>
                  </a:lnTo>
                  <a:lnTo>
                    <a:pt x="324356" y="1562805"/>
                  </a:lnTo>
                  <a:lnTo>
                    <a:pt x="290180" y="1533459"/>
                  </a:lnTo>
                  <a:lnTo>
                    <a:pt x="257555" y="1502425"/>
                  </a:lnTo>
                  <a:lnTo>
                    <a:pt x="226550" y="1469772"/>
                  </a:lnTo>
                  <a:lnTo>
                    <a:pt x="197230" y="1435565"/>
                  </a:lnTo>
                  <a:lnTo>
                    <a:pt x="169663" y="1399873"/>
                  </a:lnTo>
                  <a:lnTo>
                    <a:pt x="143917" y="1362762"/>
                  </a:lnTo>
                  <a:lnTo>
                    <a:pt x="120057" y="1324299"/>
                  </a:lnTo>
                  <a:lnTo>
                    <a:pt x="98151" y="1284552"/>
                  </a:lnTo>
                  <a:lnTo>
                    <a:pt x="78267" y="1243588"/>
                  </a:lnTo>
                  <a:lnTo>
                    <a:pt x="60470" y="1201473"/>
                  </a:lnTo>
                  <a:lnTo>
                    <a:pt x="44829" y="1158276"/>
                  </a:lnTo>
                  <a:lnTo>
                    <a:pt x="31411" y="1114063"/>
                  </a:lnTo>
                  <a:lnTo>
                    <a:pt x="20282" y="1068901"/>
                  </a:lnTo>
                  <a:lnTo>
                    <a:pt x="11509" y="1022858"/>
                  </a:lnTo>
                  <a:lnTo>
                    <a:pt x="5159" y="976000"/>
                  </a:lnTo>
                  <a:lnTo>
                    <a:pt x="1301" y="928395"/>
                  </a:lnTo>
                  <a:lnTo>
                    <a:pt x="0" y="880110"/>
                  </a:lnTo>
                  <a:close/>
                </a:path>
              </a:pathLst>
            </a:custGeom>
            <a:solidFill>
              <a:schemeClr val="tx2"/>
            </a:solidFill>
            <a:ln w="50800">
              <a:solidFill>
                <a:schemeClr val="accent4"/>
              </a:solidFill>
            </a:ln>
          </p:spPr>
          <p:txBody>
            <a:bodyPr wrap="square" lIns="0" tIns="0" rIns="0" bIns="0" rtlCol="0"/>
            <a:lstStyle/>
            <a:p>
              <a:endParaRPr sz="1350">
                <a:solidFill>
                  <a:schemeClr val="accent3"/>
                </a:solidFill>
              </a:endParaRPr>
            </a:p>
          </p:txBody>
        </p:sp>
      </p:grpSp>
      <p:sp>
        <p:nvSpPr>
          <p:cNvPr id="9" name="Title 6">
            <a:extLst>
              <a:ext uri="{FF2B5EF4-FFF2-40B4-BE49-F238E27FC236}">
                <a16:creationId xmlns:a16="http://schemas.microsoft.com/office/drawing/2014/main" id="{1B9AEA7D-C9D0-2338-BADC-070D9467DBE4}"/>
              </a:ext>
            </a:extLst>
          </p:cNvPr>
          <p:cNvSpPr txBox="1">
            <a:spLocks/>
          </p:cNvSpPr>
          <p:nvPr/>
        </p:nvSpPr>
        <p:spPr>
          <a:xfrm>
            <a:off x="295275" y="238290"/>
            <a:ext cx="8294146" cy="476225"/>
          </a:xfrm>
          <a:prstGeom prst="rect">
            <a:avLst/>
          </a:prstGeom>
          <a:noFill/>
        </p:spPr>
        <p:txBody>
          <a:bodyPr/>
          <a:lstStyle>
            <a:lvl1pPr algn="l" defTabSz="899320" rtl="0" eaLnBrk="1" fontAlgn="base" hangingPunct="1">
              <a:lnSpc>
                <a:spcPct val="100000"/>
              </a:lnSpc>
              <a:spcBef>
                <a:spcPct val="0"/>
              </a:spcBef>
              <a:spcAft>
                <a:spcPct val="0"/>
              </a:spcAft>
              <a:defRPr sz="1765" b="0">
                <a:solidFill>
                  <a:schemeClr val="accent2"/>
                </a:solidFill>
                <a:latin typeface="+mn-lt"/>
                <a:ea typeface="+mj-ea"/>
                <a:cs typeface="+mj-cs"/>
              </a:defRPr>
            </a:lvl1pPr>
            <a:lvl2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2pPr>
            <a:lvl3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3pPr>
            <a:lvl4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4pPr>
            <a:lvl5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5pPr>
            <a:lvl6pPr marL="4034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6pPr>
            <a:lvl7pPr marL="806867"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7pPr>
            <a:lvl8pPr marL="1210300"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8pPr>
            <a:lvl9pPr marL="16137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9pPr>
          </a:lstStyle>
          <a:p>
            <a:pPr marR="0" lvl="0" indent="0">
              <a:buClrTx/>
              <a:buSzTx/>
              <a:buFontTx/>
              <a:buNone/>
              <a:tabLst/>
              <a:defRPr/>
            </a:pPr>
            <a:r>
              <a:rPr lang="en-US" sz="2400" b="1" kern="0" cap="small" dirty="0">
                <a:solidFill>
                  <a:schemeClr val="tx2"/>
                </a:solidFill>
                <a:latin typeface="Calibri" panose="020F0502020204030204" pitchFamily="34" charset="0"/>
                <a:cs typeface="Calibri" panose="020F0502020204030204" pitchFamily="34" charset="0"/>
              </a:rPr>
              <a:t>Projected Project Timeline</a:t>
            </a:r>
          </a:p>
        </p:txBody>
      </p:sp>
      <p:grpSp>
        <p:nvGrpSpPr>
          <p:cNvPr id="12" name="Group 11">
            <a:extLst>
              <a:ext uri="{FF2B5EF4-FFF2-40B4-BE49-F238E27FC236}">
                <a16:creationId xmlns:a16="http://schemas.microsoft.com/office/drawing/2014/main" id="{A6161DE4-FF54-45EE-8368-F5446652A7DE}"/>
              </a:ext>
            </a:extLst>
          </p:cNvPr>
          <p:cNvGrpSpPr/>
          <p:nvPr/>
        </p:nvGrpSpPr>
        <p:grpSpPr>
          <a:xfrm>
            <a:off x="5668410" y="3154359"/>
            <a:ext cx="1005840" cy="2062441"/>
            <a:chOff x="4713347" y="3333470"/>
            <a:chExt cx="1005840" cy="2062441"/>
          </a:xfrm>
        </p:grpSpPr>
        <p:sp>
          <p:nvSpPr>
            <p:cNvPr id="18" name="Oval 17">
              <a:extLst>
                <a:ext uri="{FF2B5EF4-FFF2-40B4-BE49-F238E27FC236}">
                  <a16:creationId xmlns:a16="http://schemas.microsoft.com/office/drawing/2014/main" id="{8EA00A56-A550-8E88-EECE-ED214F2E40DC}"/>
                </a:ext>
              </a:extLst>
            </p:cNvPr>
            <p:cNvSpPr/>
            <p:nvPr/>
          </p:nvSpPr>
          <p:spPr bwMode="auto">
            <a:xfrm>
              <a:off x="4943962" y="3333470"/>
              <a:ext cx="548640" cy="548640"/>
            </a:xfrm>
            <a:prstGeom prst="ellipse">
              <a:avLst/>
            </a:prstGeom>
            <a:solidFill>
              <a:schemeClr val="tx2"/>
            </a:solidFill>
            <a:ln w="571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cxnSp>
          <p:nvCxnSpPr>
            <p:cNvPr id="21" name="Straight Connector 20">
              <a:extLst>
                <a:ext uri="{FF2B5EF4-FFF2-40B4-BE49-F238E27FC236}">
                  <a16:creationId xmlns:a16="http://schemas.microsoft.com/office/drawing/2014/main" id="{15D30111-0E44-DC9B-1513-6ACFE1B5BE84}"/>
                </a:ext>
              </a:extLst>
            </p:cNvPr>
            <p:cNvCxnSpPr/>
            <p:nvPr/>
          </p:nvCxnSpPr>
          <p:spPr bwMode="auto">
            <a:xfrm rot="10800000" flipH="1" flipV="1">
              <a:off x="5216268" y="3876372"/>
              <a:ext cx="1" cy="619261"/>
            </a:xfrm>
            <a:prstGeom prst="line">
              <a:avLst/>
            </a:prstGeom>
            <a:noFill/>
            <a:ln w="57150" cap="flat" cmpd="sng" algn="ctr">
              <a:solidFill>
                <a:schemeClr val="accent4"/>
              </a:solidFill>
              <a:prstDash val="solid"/>
              <a:round/>
              <a:headEnd type="none" w="med" len="med"/>
              <a:tailEnd type="none" w="med" len="med"/>
            </a:ln>
            <a:effectLst/>
          </p:spPr>
        </p:cxnSp>
        <p:sp>
          <p:nvSpPr>
            <p:cNvPr id="44" name="TextBox 43">
              <a:extLst>
                <a:ext uri="{FF2B5EF4-FFF2-40B4-BE49-F238E27FC236}">
                  <a16:creationId xmlns:a16="http://schemas.microsoft.com/office/drawing/2014/main" id="{8EA6E641-127B-C9D7-769C-2CA984D005EC}"/>
                </a:ext>
              </a:extLst>
            </p:cNvPr>
            <p:cNvSpPr txBox="1"/>
            <p:nvPr/>
          </p:nvSpPr>
          <p:spPr>
            <a:xfrm>
              <a:off x="4989683" y="3400437"/>
              <a:ext cx="457197" cy="430887"/>
            </a:xfrm>
            <a:prstGeom prst="rect">
              <a:avLst/>
            </a:prstGeom>
            <a:noFill/>
          </p:spPr>
          <p:txBody>
            <a:bodyPr wrap="square" lIns="0" tIns="45720" rIns="0" bIns="45720" rtlCol="0">
              <a:spAutoFit/>
            </a:bodyPr>
            <a:lstStyle/>
            <a:p>
              <a:pPr algn="ctr"/>
              <a:r>
                <a:rPr lang="en-US" sz="1100" b="1" dirty="0">
                  <a:solidFill>
                    <a:schemeClr val="bg1"/>
                  </a:solidFill>
                </a:rPr>
                <a:t>Spring 2025</a:t>
              </a:r>
            </a:p>
          </p:txBody>
        </p:sp>
        <p:sp>
          <p:nvSpPr>
            <p:cNvPr id="49" name="object 39">
              <a:extLst>
                <a:ext uri="{FF2B5EF4-FFF2-40B4-BE49-F238E27FC236}">
                  <a16:creationId xmlns:a16="http://schemas.microsoft.com/office/drawing/2014/main" id="{6F66A879-264F-C078-E803-4FA340AE1727}"/>
                </a:ext>
              </a:extLst>
            </p:cNvPr>
            <p:cNvSpPr/>
            <p:nvPr/>
          </p:nvSpPr>
          <p:spPr>
            <a:xfrm>
              <a:off x="4713347" y="4390071"/>
              <a:ext cx="1005840" cy="1005840"/>
            </a:xfrm>
            <a:custGeom>
              <a:avLst/>
              <a:gdLst/>
              <a:ahLst/>
              <a:cxnLst/>
              <a:rect l="l" t="t" r="r" b="b"/>
              <a:pathLst>
                <a:path w="1758950" h="1760220">
                  <a:moveTo>
                    <a:pt x="0" y="880110"/>
                  </a:moveTo>
                  <a:lnTo>
                    <a:pt x="1301" y="831824"/>
                  </a:lnTo>
                  <a:lnTo>
                    <a:pt x="5159" y="784219"/>
                  </a:lnTo>
                  <a:lnTo>
                    <a:pt x="11509" y="737361"/>
                  </a:lnTo>
                  <a:lnTo>
                    <a:pt x="20282" y="691318"/>
                  </a:lnTo>
                  <a:lnTo>
                    <a:pt x="31411" y="646156"/>
                  </a:lnTo>
                  <a:lnTo>
                    <a:pt x="44829" y="601943"/>
                  </a:lnTo>
                  <a:lnTo>
                    <a:pt x="60470" y="558746"/>
                  </a:lnTo>
                  <a:lnTo>
                    <a:pt x="78267" y="516631"/>
                  </a:lnTo>
                  <a:lnTo>
                    <a:pt x="98151" y="475667"/>
                  </a:lnTo>
                  <a:lnTo>
                    <a:pt x="120057" y="435920"/>
                  </a:lnTo>
                  <a:lnTo>
                    <a:pt x="143917" y="397457"/>
                  </a:lnTo>
                  <a:lnTo>
                    <a:pt x="169663" y="360346"/>
                  </a:lnTo>
                  <a:lnTo>
                    <a:pt x="197230" y="324654"/>
                  </a:lnTo>
                  <a:lnTo>
                    <a:pt x="226550" y="290447"/>
                  </a:lnTo>
                  <a:lnTo>
                    <a:pt x="257555" y="257794"/>
                  </a:lnTo>
                  <a:lnTo>
                    <a:pt x="290180" y="226760"/>
                  </a:lnTo>
                  <a:lnTo>
                    <a:pt x="324356" y="197414"/>
                  </a:lnTo>
                  <a:lnTo>
                    <a:pt x="360017" y="169822"/>
                  </a:lnTo>
                  <a:lnTo>
                    <a:pt x="397096" y="144051"/>
                  </a:lnTo>
                  <a:lnTo>
                    <a:pt x="435525" y="120170"/>
                  </a:lnTo>
                  <a:lnTo>
                    <a:pt x="475238" y="98244"/>
                  </a:lnTo>
                  <a:lnTo>
                    <a:pt x="516167" y="78341"/>
                  </a:lnTo>
                  <a:lnTo>
                    <a:pt x="558245" y="60528"/>
                  </a:lnTo>
                  <a:lnTo>
                    <a:pt x="601406" y="44872"/>
                  </a:lnTo>
                  <a:lnTo>
                    <a:pt x="645583" y="31441"/>
                  </a:lnTo>
                  <a:lnTo>
                    <a:pt x="690707" y="20301"/>
                  </a:lnTo>
                  <a:lnTo>
                    <a:pt x="736713" y="11520"/>
                  </a:lnTo>
                  <a:lnTo>
                    <a:pt x="783533" y="5164"/>
                  </a:lnTo>
                  <a:lnTo>
                    <a:pt x="831100" y="1302"/>
                  </a:lnTo>
                  <a:lnTo>
                    <a:pt x="879347" y="0"/>
                  </a:lnTo>
                  <a:lnTo>
                    <a:pt x="927595" y="1302"/>
                  </a:lnTo>
                  <a:lnTo>
                    <a:pt x="975162" y="5164"/>
                  </a:lnTo>
                  <a:lnTo>
                    <a:pt x="1021982" y="11520"/>
                  </a:lnTo>
                  <a:lnTo>
                    <a:pt x="1067988" y="20301"/>
                  </a:lnTo>
                  <a:lnTo>
                    <a:pt x="1113112" y="31441"/>
                  </a:lnTo>
                  <a:lnTo>
                    <a:pt x="1157289" y="44872"/>
                  </a:lnTo>
                  <a:lnTo>
                    <a:pt x="1200450" y="60528"/>
                  </a:lnTo>
                  <a:lnTo>
                    <a:pt x="1242528" y="78341"/>
                  </a:lnTo>
                  <a:lnTo>
                    <a:pt x="1283457" y="98244"/>
                  </a:lnTo>
                  <a:lnTo>
                    <a:pt x="1323170" y="120170"/>
                  </a:lnTo>
                  <a:lnTo>
                    <a:pt x="1361599" y="144051"/>
                  </a:lnTo>
                  <a:lnTo>
                    <a:pt x="1398678" y="169822"/>
                  </a:lnTo>
                  <a:lnTo>
                    <a:pt x="1434339" y="197414"/>
                  </a:lnTo>
                  <a:lnTo>
                    <a:pt x="1468515" y="226760"/>
                  </a:lnTo>
                  <a:lnTo>
                    <a:pt x="1501139" y="257794"/>
                  </a:lnTo>
                  <a:lnTo>
                    <a:pt x="1532145" y="290447"/>
                  </a:lnTo>
                  <a:lnTo>
                    <a:pt x="1561465" y="324654"/>
                  </a:lnTo>
                  <a:lnTo>
                    <a:pt x="1589032" y="360346"/>
                  </a:lnTo>
                  <a:lnTo>
                    <a:pt x="1614778" y="397457"/>
                  </a:lnTo>
                  <a:lnTo>
                    <a:pt x="1638638" y="435920"/>
                  </a:lnTo>
                  <a:lnTo>
                    <a:pt x="1660544" y="475667"/>
                  </a:lnTo>
                  <a:lnTo>
                    <a:pt x="1680428" y="516631"/>
                  </a:lnTo>
                  <a:lnTo>
                    <a:pt x="1698225" y="558746"/>
                  </a:lnTo>
                  <a:lnTo>
                    <a:pt x="1713866" y="601943"/>
                  </a:lnTo>
                  <a:lnTo>
                    <a:pt x="1727284" y="646156"/>
                  </a:lnTo>
                  <a:lnTo>
                    <a:pt x="1738413" y="691318"/>
                  </a:lnTo>
                  <a:lnTo>
                    <a:pt x="1747186" y="737361"/>
                  </a:lnTo>
                  <a:lnTo>
                    <a:pt x="1753536" y="784219"/>
                  </a:lnTo>
                  <a:lnTo>
                    <a:pt x="1757394" y="831824"/>
                  </a:lnTo>
                  <a:lnTo>
                    <a:pt x="1758695" y="880110"/>
                  </a:lnTo>
                  <a:lnTo>
                    <a:pt x="1757394" y="928395"/>
                  </a:lnTo>
                  <a:lnTo>
                    <a:pt x="1753536" y="976000"/>
                  </a:lnTo>
                  <a:lnTo>
                    <a:pt x="1747186" y="1022858"/>
                  </a:lnTo>
                  <a:lnTo>
                    <a:pt x="1738413" y="1068901"/>
                  </a:lnTo>
                  <a:lnTo>
                    <a:pt x="1727284" y="1114063"/>
                  </a:lnTo>
                  <a:lnTo>
                    <a:pt x="1713866" y="1158276"/>
                  </a:lnTo>
                  <a:lnTo>
                    <a:pt x="1698225" y="1201473"/>
                  </a:lnTo>
                  <a:lnTo>
                    <a:pt x="1680428" y="1243588"/>
                  </a:lnTo>
                  <a:lnTo>
                    <a:pt x="1660544" y="1284552"/>
                  </a:lnTo>
                  <a:lnTo>
                    <a:pt x="1638638" y="1324299"/>
                  </a:lnTo>
                  <a:lnTo>
                    <a:pt x="1614778" y="1362762"/>
                  </a:lnTo>
                  <a:lnTo>
                    <a:pt x="1589032" y="1399873"/>
                  </a:lnTo>
                  <a:lnTo>
                    <a:pt x="1561465" y="1435565"/>
                  </a:lnTo>
                  <a:lnTo>
                    <a:pt x="1532145" y="1469772"/>
                  </a:lnTo>
                  <a:lnTo>
                    <a:pt x="1501140" y="1502425"/>
                  </a:lnTo>
                  <a:lnTo>
                    <a:pt x="1468515" y="1533459"/>
                  </a:lnTo>
                  <a:lnTo>
                    <a:pt x="1434339" y="1562805"/>
                  </a:lnTo>
                  <a:lnTo>
                    <a:pt x="1398678" y="1590397"/>
                  </a:lnTo>
                  <a:lnTo>
                    <a:pt x="1361599" y="1616168"/>
                  </a:lnTo>
                  <a:lnTo>
                    <a:pt x="1323170" y="1640049"/>
                  </a:lnTo>
                  <a:lnTo>
                    <a:pt x="1283457" y="1661975"/>
                  </a:lnTo>
                  <a:lnTo>
                    <a:pt x="1242528" y="1681878"/>
                  </a:lnTo>
                  <a:lnTo>
                    <a:pt x="1200450" y="1699691"/>
                  </a:lnTo>
                  <a:lnTo>
                    <a:pt x="1157289" y="1715347"/>
                  </a:lnTo>
                  <a:lnTo>
                    <a:pt x="1113112" y="1728778"/>
                  </a:lnTo>
                  <a:lnTo>
                    <a:pt x="1067988" y="1739918"/>
                  </a:lnTo>
                  <a:lnTo>
                    <a:pt x="1021982" y="1748699"/>
                  </a:lnTo>
                  <a:lnTo>
                    <a:pt x="975162" y="1755055"/>
                  </a:lnTo>
                  <a:lnTo>
                    <a:pt x="927595" y="1758917"/>
                  </a:lnTo>
                  <a:lnTo>
                    <a:pt x="879347" y="1760220"/>
                  </a:lnTo>
                  <a:lnTo>
                    <a:pt x="831100" y="1758917"/>
                  </a:lnTo>
                  <a:lnTo>
                    <a:pt x="783533" y="1755055"/>
                  </a:lnTo>
                  <a:lnTo>
                    <a:pt x="736713" y="1748699"/>
                  </a:lnTo>
                  <a:lnTo>
                    <a:pt x="690707" y="1739918"/>
                  </a:lnTo>
                  <a:lnTo>
                    <a:pt x="645583" y="1728778"/>
                  </a:lnTo>
                  <a:lnTo>
                    <a:pt x="601406" y="1715347"/>
                  </a:lnTo>
                  <a:lnTo>
                    <a:pt x="558245" y="1699691"/>
                  </a:lnTo>
                  <a:lnTo>
                    <a:pt x="516167" y="1681878"/>
                  </a:lnTo>
                  <a:lnTo>
                    <a:pt x="475238" y="1661975"/>
                  </a:lnTo>
                  <a:lnTo>
                    <a:pt x="435525" y="1640049"/>
                  </a:lnTo>
                  <a:lnTo>
                    <a:pt x="397096" y="1616168"/>
                  </a:lnTo>
                  <a:lnTo>
                    <a:pt x="360017" y="1590397"/>
                  </a:lnTo>
                  <a:lnTo>
                    <a:pt x="324356" y="1562805"/>
                  </a:lnTo>
                  <a:lnTo>
                    <a:pt x="290180" y="1533459"/>
                  </a:lnTo>
                  <a:lnTo>
                    <a:pt x="257555" y="1502425"/>
                  </a:lnTo>
                  <a:lnTo>
                    <a:pt x="226550" y="1469772"/>
                  </a:lnTo>
                  <a:lnTo>
                    <a:pt x="197230" y="1435565"/>
                  </a:lnTo>
                  <a:lnTo>
                    <a:pt x="169663" y="1399873"/>
                  </a:lnTo>
                  <a:lnTo>
                    <a:pt x="143917" y="1362762"/>
                  </a:lnTo>
                  <a:lnTo>
                    <a:pt x="120057" y="1324299"/>
                  </a:lnTo>
                  <a:lnTo>
                    <a:pt x="98151" y="1284552"/>
                  </a:lnTo>
                  <a:lnTo>
                    <a:pt x="78267" y="1243588"/>
                  </a:lnTo>
                  <a:lnTo>
                    <a:pt x="60470" y="1201473"/>
                  </a:lnTo>
                  <a:lnTo>
                    <a:pt x="44829" y="1158276"/>
                  </a:lnTo>
                  <a:lnTo>
                    <a:pt x="31411" y="1114063"/>
                  </a:lnTo>
                  <a:lnTo>
                    <a:pt x="20282" y="1068901"/>
                  </a:lnTo>
                  <a:lnTo>
                    <a:pt x="11509" y="1022858"/>
                  </a:lnTo>
                  <a:lnTo>
                    <a:pt x="5159" y="976000"/>
                  </a:lnTo>
                  <a:lnTo>
                    <a:pt x="1301" y="928395"/>
                  </a:lnTo>
                  <a:lnTo>
                    <a:pt x="0" y="880110"/>
                  </a:lnTo>
                  <a:close/>
                </a:path>
              </a:pathLst>
            </a:custGeom>
            <a:solidFill>
              <a:schemeClr val="tx2"/>
            </a:solidFill>
            <a:ln w="50800">
              <a:solidFill>
                <a:schemeClr val="accent4"/>
              </a:solidFill>
            </a:ln>
          </p:spPr>
          <p:txBody>
            <a:bodyPr wrap="square" lIns="0" tIns="0" rIns="0" bIns="0" rtlCol="0"/>
            <a:lstStyle/>
            <a:p>
              <a:endParaRPr sz="1350">
                <a:solidFill>
                  <a:schemeClr val="accent3"/>
                </a:solidFill>
              </a:endParaRPr>
            </a:p>
          </p:txBody>
        </p:sp>
      </p:grpSp>
      <p:sp>
        <p:nvSpPr>
          <p:cNvPr id="14" name="Freeform 8">
            <a:extLst>
              <a:ext uri="{FF2B5EF4-FFF2-40B4-BE49-F238E27FC236}">
                <a16:creationId xmlns:a16="http://schemas.microsoft.com/office/drawing/2014/main" id="{0861067B-874A-418C-A7EB-28CBD9FFA36E}"/>
              </a:ext>
            </a:extLst>
          </p:cNvPr>
          <p:cNvSpPr/>
          <p:nvPr/>
        </p:nvSpPr>
        <p:spPr>
          <a:xfrm>
            <a:off x="7564138" y="1715232"/>
            <a:ext cx="640080" cy="640080"/>
          </a:xfrm>
          <a:custGeom>
            <a:avLst/>
            <a:gdLst/>
            <a:ahLst/>
            <a:cxnLst/>
            <a:rect l="l" t="t" r="r" b="b"/>
            <a:pathLst>
              <a:path w="882722" h="852930">
                <a:moveTo>
                  <a:pt x="0" y="0"/>
                </a:moveTo>
                <a:lnTo>
                  <a:pt x="882722" y="0"/>
                </a:lnTo>
                <a:lnTo>
                  <a:pt x="882722" y="852929"/>
                </a:lnTo>
                <a:lnTo>
                  <a:pt x="0" y="8529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5">
            <a:extLst>
              <a:ext uri="{FF2B5EF4-FFF2-40B4-BE49-F238E27FC236}">
                <a16:creationId xmlns:a16="http://schemas.microsoft.com/office/drawing/2014/main" id="{128FC20C-E45F-DF53-0217-9D4638903294}"/>
              </a:ext>
            </a:extLst>
          </p:cNvPr>
          <p:cNvSpPr/>
          <p:nvPr/>
        </p:nvSpPr>
        <p:spPr>
          <a:xfrm>
            <a:off x="2525091" y="4376569"/>
            <a:ext cx="490093" cy="619261"/>
          </a:xfrm>
          <a:custGeom>
            <a:avLst/>
            <a:gdLst/>
            <a:ahLst/>
            <a:cxnLst/>
            <a:rect l="l" t="t" r="r" b="b"/>
            <a:pathLst>
              <a:path w="660882" h="881176">
                <a:moveTo>
                  <a:pt x="0" y="0"/>
                </a:moveTo>
                <a:lnTo>
                  <a:pt x="660882" y="0"/>
                </a:lnTo>
                <a:lnTo>
                  <a:pt x="660882" y="881176"/>
                </a:lnTo>
                <a:lnTo>
                  <a:pt x="0" y="8811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TextBox 5">
            <a:extLst>
              <a:ext uri="{FF2B5EF4-FFF2-40B4-BE49-F238E27FC236}">
                <a16:creationId xmlns:a16="http://schemas.microsoft.com/office/drawing/2014/main" id="{C335CC41-DD5F-A8E8-8440-2A29F7E7F3E4}"/>
              </a:ext>
            </a:extLst>
          </p:cNvPr>
          <p:cNvSpPr txBox="1"/>
          <p:nvPr/>
        </p:nvSpPr>
        <p:spPr>
          <a:xfrm>
            <a:off x="410017" y="821568"/>
            <a:ext cx="8323965" cy="307777"/>
          </a:xfrm>
          <a:prstGeom prst="rect">
            <a:avLst/>
          </a:prstGeom>
          <a:noFill/>
        </p:spPr>
        <p:txBody>
          <a:bodyPr wrap="square" lIns="0" tIns="45720" rIns="0" bIns="45720" rtlCol="0">
            <a:spAutoFit/>
          </a:bodyPr>
          <a:lstStyle/>
          <a:p>
            <a:pPr marL="169863" indent="-169863">
              <a:spcBef>
                <a:spcPts val="600"/>
              </a:spcBef>
              <a:buFont typeface="Wingdings" panose="05000000000000000000" pitchFamily="2" charset="2"/>
              <a:buChar char="§"/>
            </a:pPr>
            <a:r>
              <a:rPr lang="en-US" sz="1400" b="1" dirty="0">
                <a:solidFill>
                  <a:schemeClr val="tx2"/>
                </a:solidFill>
                <a:latin typeface="Calibri" panose="020F0502020204030204" pitchFamily="34" charset="0"/>
                <a:ea typeface="Calibri" panose="020F0502020204030204" pitchFamily="34" charset="0"/>
                <a:cs typeface="Calibri" panose="020F0502020204030204" pitchFamily="34" charset="0"/>
              </a:rPr>
              <a:t>U.S. Energy has a clear, catalyst driven timeline to drive immediate project development. </a:t>
            </a:r>
          </a:p>
        </p:txBody>
      </p:sp>
      <p:pic>
        <p:nvPicPr>
          <p:cNvPr id="23" name="Graphic 22" descr="Contract with solid fill">
            <a:extLst>
              <a:ext uri="{FF2B5EF4-FFF2-40B4-BE49-F238E27FC236}">
                <a16:creationId xmlns:a16="http://schemas.microsoft.com/office/drawing/2014/main" id="{C793B0E0-5A07-3FAB-88B1-B38092F398D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58237" y="1697786"/>
            <a:ext cx="640080" cy="640080"/>
          </a:xfrm>
          <a:prstGeom prst="rect">
            <a:avLst/>
          </a:prstGeom>
        </p:spPr>
      </p:pic>
      <p:sp>
        <p:nvSpPr>
          <p:cNvPr id="24" name="Freeform 14">
            <a:extLst>
              <a:ext uri="{FF2B5EF4-FFF2-40B4-BE49-F238E27FC236}">
                <a16:creationId xmlns:a16="http://schemas.microsoft.com/office/drawing/2014/main" id="{90622814-CB67-3E6C-3D52-844A93EEC1F6}"/>
              </a:ext>
            </a:extLst>
          </p:cNvPr>
          <p:cNvSpPr/>
          <p:nvPr/>
        </p:nvSpPr>
        <p:spPr>
          <a:xfrm>
            <a:off x="5861642" y="4430206"/>
            <a:ext cx="640080" cy="640080"/>
          </a:xfrm>
          <a:custGeom>
            <a:avLst/>
            <a:gdLst/>
            <a:ahLst/>
            <a:cxnLst/>
            <a:rect l="l" t="t" r="r" b="b"/>
            <a:pathLst>
              <a:path w="767543" h="767543">
                <a:moveTo>
                  <a:pt x="0" y="0"/>
                </a:moveTo>
                <a:lnTo>
                  <a:pt x="767543" y="0"/>
                </a:lnTo>
                <a:lnTo>
                  <a:pt x="767543" y="767544"/>
                </a:lnTo>
                <a:lnTo>
                  <a:pt x="0" y="7675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extLst>
      <p:ext uri="{BB962C8B-B14F-4D97-AF65-F5344CB8AC3E}">
        <p14:creationId xmlns:p14="http://schemas.microsoft.com/office/powerpoint/2010/main" val="738268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E4324E1-F995-A0C7-FCC0-870910B6284A}"/>
              </a:ext>
            </a:extLst>
          </p:cNvPr>
          <p:cNvSpPr/>
          <p:nvPr/>
        </p:nvSpPr>
        <p:spPr bwMode="auto">
          <a:xfrm>
            <a:off x="381000" y="3915197"/>
            <a:ext cx="8420100" cy="1967344"/>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41" name="Rectangle: Rounded Corners 40">
            <a:extLst>
              <a:ext uri="{FF2B5EF4-FFF2-40B4-BE49-F238E27FC236}">
                <a16:creationId xmlns:a16="http://schemas.microsoft.com/office/drawing/2014/main" id="{4273841A-FC67-83F2-A9F2-89CD0FA1C192}"/>
              </a:ext>
            </a:extLst>
          </p:cNvPr>
          <p:cNvSpPr/>
          <p:nvPr/>
        </p:nvSpPr>
        <p:spPr bwMode="auto">
          <a:xfrm>
            <a:off x="7279363" y="11298473"/>
            <a:ext cx="45719" cy="45719"/>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288" tIns="18288" rIns="18288" bIns="18288"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a:ln>
                  <a:noFill/>
                </a:ln>
                <a:effectLst/>
                <a:latin typeface="Arial" charset="0"/>
              </a:rPr>
              <a:t>417</a:t>
            </a:r>
          </a:p>
        </p:txBody>
      </p:sp>
      <p:graphicFrame>
        <p:nvGraphicFramePr>
          <p:cNvPr id="16" name="Table 15">
            <a:extLst>
              <a:ext uri="{FF2B5EF4-FFF2-40B4-BE49-F238E27FC236}">
                <a16:creationId xmlns:a16="http://schemas.microsoft.com/office/drawing/2014/main" id="{094A5A8D-5903-6A3B-B66D-4C52F025C31E}"/>
              </a:ext>
            </a:extLst>
          </p:cNvPr>
          <p:cNvGraphicFramePr>
            <a:graphicFrameLocks noGrp="1"/>
          </p:cNvGraphicFramePr>
          <p:nvPr>
            <p:extLst>
              <p:ext uri="{D42A27DB-BD31-4B8C-83A1-F6EECF244321}">
                <p14:modId xmlns:p14="http://schemas.microsoft.com/office/powerpoint/2010/main" val="785796445"/>
              </p:ext>
            </p:extLst>
          </p:nvPr>
        </p:nvGraphicFramePr>
        <p:xfrm>
          <a:off x="400934" y="1248792"/>
          <a:ext cx="8400166" cy="2134289"/>
        </p:xfrm>
        <a:graphic>
          <a:graphicData uri="http://schemas.openxmlformats.org/drawingml/2006/table">
            <a:tbl>
              <a:tblPr firstRow="1" bandRow="1">
                <a:tableStyleId>{5C22544A-7EE6-4342-B048-85BDC9FD1C3A}</a:tableStyleId>
              </a:tblPr>
              <a:tblGrid>
                <a:gridCol w="1133857">
                  <a:extLst>
                    <a:ext uri="{9D8B030D-6E8A-4147-A177-3AD203B41FA5}">
                      <a16:colId xmlns:a16="http://schemas.microsoft.com/office/drawing/2014/main" val="1268370868"/>
                    </a:ext>
                  </a:extLst>
                </a:gridCol>
                <a:gridCol w="1370833">
                  <a:extLst>
                    <a:ext uri="{9D8B030D-6E8A-4147-A177-3AD203B41FA5}">
                      <a16:colId xmlns:a16="http://schemas.microsoft.com/office/drawing/2014/main" val="4023449744"/>
                    </a:ext>
                  </a:extLst>
                </a:gridCol>
                <a:gridCol w="5895476">
                  <a:extLst>
                    <a:ext uri="{9D8B030D-6E8A-4147-A177-3AD203B41FA5}">
                      <a16:colId xmlns:a16="http://schemas.microsoft.com/office/drawing/2014/main" val="679343224"/>
                    </a:ext>
                  </a:extLst>
                </a:gridCol>
              </a:tblGrid>
              <a:tr h="226241">
                <a:tc>
                  <a:txBody>
                    <a:bodyPr/>
                    <a:lstStyle/>
                    <a:p>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rPr>
                        <a:t>Grade</a:t>
                      </a:r>
                    </a:p>
                  </a:txBody>
                  <a:tcPr marL="9144" marR="9144" marT="9144" marB="9144">
                    <a:lnL w="12700" cap="flat" cmpd="sng" algn="ctr">
                      <a:solidFill>
                        <a:schemeClr val="bg1">
                          <a:lumMod val="50000"/>
                        </a:schemeClr>
                      </a:solidFill>
                      <a:prstDash val="solid"/>
                      <a:round/>
                      <a:headEnd type="none" w="med" len="med"/>
                      <a:tailEnd type="none" w="med" len="med"/>
                    </a:lnL>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solidFill>
                  </a:tcPr>
                </a:tc>
                <a:tc>
                  <a:txBody>
                    <a:bodyPr/>
                    <a:lstStyle/>
                    <a:p>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rPr>
                        <a:t>Purity</a:t>
                      </a:r>
                    </a:p>
                  </a:txBody>
                  <a:tcPr marL="9144" marR="9144" marT="9144" marB="9144">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solidFill>
                  </a:tcPr>
                </a:tc>
                <a:tc>
                  <a:txBody>
                    <a:bodyPr/>
                    <a:lstStyle/>
                    <a:p>
                      <a:r>
                        <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rPr>
                        <a:t>Description</a:t>
                      </a:r>
                    </a:p>
                  </a:txBody>
                  <a:tcPr marL="9144" marR="9144" marT="9144" marB="9144">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3456144411"/>
                  </a:ext>
                </a:extLst>
              </a:tr>
              <a:tr h="0">
                <a:tc>
                  <a:txBody>
                    <a:bodyPr/>
                    <a:lstStyle/>
                    <a:p>
                      <a:endParaRPr lang="en-US" sz="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T w="12700" cap="flat" cmpd="sng" algn="ctr">
                      <a:solidFill>
                        <a:schemeClr val="bg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T w="12700" cap="flat" cmpd="sng" algn="ctr">
                      <a:solidFill>
                        <a:schemeClr val="bg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40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lnT w="12700" cap="flat" cmpd="sng" algn="ctr">
                      <a:solidFill>
                        <a:schemeClr val="bg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4465793"/>
                  </a:ext>
                </a:extLst>
              </a:tr>
              <a:tr h="365760">
                <a:tc>
                  <a:txBody>
                    <a:bodyPr/>
                    <a:lstStyle/>
                    <a:p>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  Grade 6</a:t>
                      </a:r>
                    </a:p>
                  </a:txBody>
                  <a:tcPr marL="9144" marR="9144" marT="9144" marB="9144"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lumMod val="95000"/>
                      </a:schemeClr>
                    </a:solidFill>
                  </a:tcPr>
                </a:tc>
                <a:tc>
                  <a:txBody>
                    <a:bodyPr/>
                    <a:lstStyle/>
                    <a:p>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99.9999%</a:t>
                      </a:r>
                    </a:p>
                  </a:txBody>
                  <a:tcPr marL="9144" marR="9144" marT="9144" marB="9144" anchor="ctr">
                    <a:lnT w="6350" cap="flat" cmpd="sng" algn="ctr">
                      <a:solidFill>
                        <a:schemeClr val="tx1"/>
                      </a:solidFill>
                      <a:prstDash val="solid"/>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lumMod val="95000"/>
                      </a:schemeClr>
                    </a:solidFill>
                  </a:tcPr>
                </a:tc>
                <a:tc>
                  <a:txBody>
                    <a:bodyPr/>
                    <a:lstStyle/>
                    <a:p>
                      <a:r>
                        <a:rPr lang="en-US" sz="10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Closest to 100% pure helium, used in semiconductor chip manufacturing, lab research laser cutting, MRIs and as a carrier gas in chromatography. </a:t>
                      </a:r>
                    </a:p>
                  </a:txBody>
                  <a:tcPr marL="9144" marR="9144" marT="9144" marB="9144"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4252801727"/>
                  </a:ext>
                </a:extLst>
              </a:tr>
              <a:tr h="365760">
                <a:tc>
                  <a:txBody>
                    <a:bodyPr/>
                    <a:lstStyle/>
                    <a:p>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  Grade 5.5</a:t>
                      </a:r>
                    </a:p>
                  </a:txBody>
                  <a:tcPr marL="9144" marR="9144" marT="9144" marB="9144" anchor="ctr">
                    <a:lnL w="6350" cap="flat" cmpd="sng" algn="ctr">
                      <a:solidFill>
                        <a:schemeClr val="tx1"/>
                      </a:solidFill>
                      <a:prstDash val="solid"/>
                      <a:round/>
                      <a:headEnd type="none" w="med" len="med"/>
                      <a:tailEnd type="none" w="med" len="med"/>
                    </a:lnL>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lumMod val="95000"/>
                      </a:schemeClr>
                    </a:solidFill>
                  </a:tcPr>
                </a:tc>
                <a:tc>
                  <a:txBody>
                    <a:bodyPr/>
                    <a:lstStyle/>
                    <a:p>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99.9995%</a:t>
                      </a:r>
                    </a:p>
                  </a:txBody>
                  <a:tcPr marL="9144" marR="9144" marT="9144" marB="9144" anchor="ct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lumMod val="95000"/>
                      </a:schemeClr>
                    </a:solidFill>
                  </a:tcPr>
                </a:tc>
                <a:tc>
                  <a:txBody>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lang="en-US" sz="1000" b="0" dirty="0">
                          <a:latin typeface="Calibri" panose="020F0502020204030204" pitchFamily="34" charset="0"/>
                          <a:ea typeface="Calibri" panose="020F0502020204030204" pitchFamily="34" charset="0"/>
                          <a:cs typeface="Calibri" panose="020F0502020204030204" pitchFamily="34" charset="0"/>
                        </a:rPr>
                        <a:t>Like Grade 6 helium, it is generally considered </a:t>
                      </a:r>
                      <a:r>
                        <a:rPr lang="en-US" sz="1000" b="0" i="1" u="sng" dirty="0">
                          <a:latin typeface="Calibri" panose="020F0502020204030204" pitchFamily="34" charset="0"/>
                          <a:ea typeface="Calibri" panose="020F0502020204030204" pitchFamily="34" charset="0"/>
                          <a:cs typeface="Calibri" panose="020F0502020204030204" pitchFamily="34" charset="0"/>
                        </a:rPr>
                        <a:t>research grade</a:t>
                      </a:r>
                      <a:r>
                        <a:rPr lang="en-US" sz="1000" b="0" dirty="0">
                          <a:latin typeface="Calibri" panose="020F0502020204030204" pitchFamily="34" charset="0"/>
                          <a:ea typeface="Calibri" panose="020F0502020204030204" pitchFamily="34" charset="0"/>
                          <a:cs typeface="Calibri" panose="020F0502020204030204" pitchFamily="34" charset="0"/>
                        </a:rPr>
                        <a:t>. Similar uses as Grade 6 helium but additionally used in welding and as a cooling gas in fiber optics.</a:t>
                      </a:r>
                      <a:endPar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R w="6350" cap="flat" cmpd="sng" algn="ctr">
                      <a:solidFill>
                        <a:schemeClr val="tx1"/>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3243730470"/>
                  </a:ext>
                </a:extLst>
              </a:tr>
              <a:tr h="365760">
                <a:tc>
                  <a:txBody>
                    <a:bodyPr/>
                    <a:lstStyle/>
                    <a:p>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  Grade 5</a:t>
                      </a:r>
                    </a:p>
                  </a:txBody>
                  <a:tcPr marL="9144" marR="9144" marT="9144" marB="9144" anchor="ctr">
                    <a:lnL w="6350" cap="flat" cmpd="sng" algn="ctr">
                      <a:solidFill>
                        <a:schemeClr val="tx1"/>
                      </a:solidFill>
                      <a:prstDash val="solid"/>
                      <a:round/>
                      <a:headEnd type="none" w="med" len="med"/>
                      <a:tailEnd type="none" w="med" len="med"/>
                    </a:lnL>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lumMod val="95000"/>
                      </a:schemeClr>
                    </a:solidFill>
                  </a:tcPr>
                </a:tc>
                <a:tc>
                  <a:txBody>
                    <a:bodyPr/>
                    <a:lstStyle/>
                    <a:p>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99.999%</a:t>
                      </a:r>
                    </a:p>
                  </a:txBody>
                  <a:tcPr marL="9144" marR="9144" marT="9144" marB="9144" anchor="ct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lumMod val="95000"/>
                      </a:schemeClr>
                    </a:solidFill>
                  </a:tcPr>
                </a:tc>
                <a:tc>
                  <a:txBody>
                    <a:bodyPr/>
                    <a:lstStyle/>
                    <a:p>
                      <a:pPr marL="0" marR="0" lvl="0" indent="0" algn="l" defTabSz="806867" rtl="0" eaLnBrk="1" fontAlgn="auto" latinLnBrk="0" hangingPunct="1">
                        <a:lnSpc>
                          <a:spcPct val="100000"/>
                        </a:lnSpc>
                        <a:spcBef>
                          <a:spcPts val="0"/>
                        </a:spcBef>
                        <a:spcAft>
                          <a:spcPts val="0"/>
                        </a:spcAft>
                        <a:buClrTx/>
                        <a:buSzTx/>
                        <a:buFontTx/>
                        <a:buNone/>
                        <a:tabLst/>
                        <a:defRPr/>
                      </a:pPr>
                      <a:r>
                        <a:rPr lang="en-US" sz="1000" b="0" dirty="0">
                          <a:latin typeface="Calibri" panose="020F0502020204030204" pitchFamily="34" charset="0"/>
                          <a:ea typeface="Calibri" panose="020F0502020204030204" pitchFamily="34" charset="0"/>
                          <a:cs typeface="Calibri" panose="020F0502020204030204" pitchFamily="34" charset="0"/>
                        </a:rPr>
                        <a:t>Laboratory uses such as gas chromatography, mass spectrometry and also used for weather balloons and blimps. First stage that would be liquified.</a:t>
                      </a:r>
                      <a:endPar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R w="6350" cap="flat" cmpd="sng" algn="ctr">
                      <a:solidFill>
                        <a:schemeClr val="tx1"/>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326618118"/>
                  </a:ext>
                </a:extLst>
              </a:tr>
              <a:tr h="365760">
                <a:tc>
                  <a:txBody>
                    <a:bodyPr/>
                    <a:lstStyle/>
                    <a:p>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  Grade 4.5-4.8</a:t>
                      </a:r>
                    </a:p>
                  </a:txBody>
                  <a:tcPr marL="9144" marR="9144" marT="9144" marB="9144" anchor="ctr">
                    <a:lnL w="6350" cap="flat" cmpd="sng" algn="ctr">
                      <a:solidFill>
                        <a:schemeClr val="tx1"/>
                      </a:solidFill>
                      <a:prstDash val="solid"/>
                      <a:round/>
                      <a:headEnd type="none" w="med" len="med"/>
                      <a:tailEnd type="none" w="med" len="med"/>
                    </a:lnL>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lumMod val="95000"/>
                      </a:schemeClr>
                    </a:solidFill>
                  </a:tcPr>
                </a:tc>
                <a:tc>
                  <a:txBody>
                    <a:bodyPr/>
                    <a:lstStyle/>
                    <a:p>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99.995 - 99.998%</a:t>
                      </a:r>
                    </a:p>
                  </a:txBody>
                  <a:tcPr marL="9144" marR="9144" marT="9144" marB="9144" anchor="ct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lumMod val="95000"/>
                      </a:schemeClr>
                    </a:solidFill>
                  </a:tcPr>
                </a:tc>
                <a:tc>
                  <a:txBody>
                    <a:bodyPr/>
                    <a:lstStyle/>
                    <a:p>
                      <a:r>
                        <a:rPr lang="en-US" sz="1000" b="0" dirty="0">
                          <a:latin typeface="Calibri" panose="020F0502020204030204" pitchFamily="34" charset="0"/>
                          <a:ea typeface="Calibri" panose="020F0502020204030204" pitchFamily="34" charset="0"/>
                          <a:cs typeface="Calibri" panose="020F0502020204030204" pitchFamily="34" charset="0"/>
                        </a:rPr>
                        <a:t>Commonly referred to as </a:t>
                      </a:r>
                      <a:r>
                        <a:rPr lang="en-US" sz="1000" b="0" i="1" u="sng" dirty="0">
                          <a:latin typeface="Calibri" panose="020F0502020204030204" pitchFamily="34" charset="0"/>
                          <a:ea typeface="Calibri" panose="020F0502020204030204" pitchFamily="34" charset="0"/>
                          <a:cs typeface="Calibri" panose="020F0502020204030204" pitchFamily="34" charset="0"/>
                        </a:rPr>
                        <a:t>industrial grade</a:t>
                      </a:r>
                      <a:r>
                        <a:rPr lang="en-US" sz="1000" b="0" dirty="0">
                          <a:latin typeface="Calibri" panose="020F0502020204030204" pitchFamily="34" charset="0"/>
                          <a:ea typeface="Calibri" panose="020F0502020204030204" pitchFamily="34" charset="0"/>
                          <a:cs typeface="Calibri" panose="020F0502020204030204" pitchFamily="34" charset="0"/>
                        </a:rPr>
                        <a:t>, used in balloons and as a push gas in MRI applications.</a:t>
                      </a:r>
                      <a:endPar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R w="6350" cap="flat" cmpd="sng" algn="ctr">
                      <a:solidFill>
                        <a:schemeClr val="tx1"/>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9525" cap="flat" cmpd="sng" algn="ctr">
                      <a:solidFill>
                        <a:schemeClr val="tx1">
                          <a:lumMod val="50000"/>
                          <a:lumOff val="50000"/>
                        </a:schemeClr>
                      </a:solidFill>
                      <a:prstDash val="sysDash"/>
                      <a:round/>
                      <a:headEnd type="none" w="med" len="med"/>
                      <a:tailEnd type="none" w="med" len="med"/>
                    </a:lnB>
                    <a:solidFill>
                      <a:schemeClr val="bg1">
                        <a:lumMod val="95000"/>
                      </a:schemeClr>
                    </a:solidFill>
                  </a:tcPr>
                </a:tc>
                <a:extLst>
                  <a:ext uri="{0D108BD9-81ED-4DB2-BD59-A6C34878D82A}">
                    <a16:rowId xmlns:a16="http://schemas.microsoft.com/office/drawing/2014/main" val="812606766"/>
                  </a:ext>
                </a:extLst>
              </a:tr>
              <a:tr h="365760">
                <a:tc>
                  <a:txBody>
                    <a:bodyPr/>
                    <a:lstStyle/>
                    <a:p>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  Grade 4.0</a:t>
                      </a:r>
                    </a:p>
                  </a:txBody>
                  <a:tcPr marL="9144" marR="9144" marT="9144" marB="9144" anchor="ctr">
                    <a:lnL w="6350" cap="flat" cmpd="sng" algn="ctr">
                      <a:solidFill>
                        <a:schemeClr val="tx1"/>
                      </a:solidFill>
                      <a:prstDash val="solid"/>
                      <a:round/>
                      <a:headEnd type="none" w="med" len="med"/>
                      <a:tailEnd type="none" w="med" len="med"/>
                    </a:lnL>
                    <a:lnT w="9525" cap="flat" cmpd="sng" algn="ctr">
                      <a:solidFill>
                        <a:schemeClr val="tx1">
                          <a:lumMod val="50000"/>
                          <a:lumOff val="50000"/>
                        </a:schemeClr>
                      </a:solidFill>
                      <a:prstDash val="sysDash"/>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97.5% – 99.99%</a:t>
                      </a:r>
                    </a:p>
                  </a:txBody>
                  <a:tcPr marL="9144" marR="9144" marT="9144" marB="9144" anchor="ctr">
                    <a:lnT w="9525" cap="flat" cmpd="sng" algn="ctr">
                      <a:solidFill>
                        <a:schemeClr val="tx1">
                          <a:lumMod val="50000"/>
                          <a:lumOff val="50000"/>
                        </a:schemeClr>
                      </a:solidFill>
                      <a:prstDash val="sysDash"/>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000" b="0" dirty="0">
                          <a:latin typeface="Calibri" panose="020F0502020204030204" pitchFamily="34" charset="0"/>
                          <a:ea typeface="Calibri" panose="020F0502020204030204" pitchFamily="34" charset="0"/>
                          <a:cs typeface="Calibri" panose="020F0502020204030204" pitchFamily="34" charset="0"/>
                        </a:rPr>
                        <a:t>Considered </a:t>
                      </a:r>
                      <a:r>
                        <a:rPr lang="en-US" sz="1000" b="0" i="1" u="sng" dirty="0">
                          <a:latin typeface="Calibri" panose="020F0502020204030204" pitchFamily="34" charset="0"/>
                          <a:ea typeface="Calibri" panose="020F0502020204030204" pitchFamily="34" charset="0"/>
                          <a:cs typeface="Calibri" panose="020F0502020204030204" pitchFamily="34" charset="0"/>
                        </a:rPr>
                        <a:t>balloon grade</a:t>
                      </a:r>
                      <a:r>
                        <a:rPr lang="en-US" sz="1000" b="0" dirty="0">
                          <a:latin typeface="Calibri" panose="020F0502020204030204" pitchFamily="34" charset="0"/>
                          <a:ea typeface="Calibri" panose="020F0502020204030204" pitchFamily="34" charset="0"/>
                          <a:cs typeface="Calibri" panose="020F0502020204030204" pitchFamily="34" charset="0"/>
                        </a:rPr>
                        <a:t> helium. </a:t>
                      </a:r>
                    </a:p>
                  </a:txBody>
                  <a:tcPr marL="9144" marR="9144" marT="9144" marB="9144" anchor="ctr">
                    <a:lnR w="6350" cap="flat" cmpd="sng" algn="ctr">
                      <a:solidFill>
                        <a:schemeClr val="tx1"/>
                      </a:solidFill>
                      <a:prstDash val="solid"/>
                      <a:round/>
                      <a:headEnd type="none" w="med" len="med"/>
                      <a:tailEnd type="none" w="med" len="med"/>
                    </a:lnR>
                    <a:lnT w="9525" cap="flat" cmpd="sng" algn="ctr">
                      <a:solidFill>
                        <a:schemeClr val="tx1">
                          <a:lumMod val="50000"/>
                          <a:lumOff val="50000"/>
                        </a:schemeClr>
                      </a:solidFill>
                      <a:prstDash val="sysDash"/>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36600686"/>
                  </a:ext>
                </a:extLst>
              </a:tr>
            </a:tbl>
          </a:graphicData>
        </a:graphic>
      </p:graphicFrame>
      <p:sp>
        <p:nvSpPr>
          <p:cNvPr id="18" name="TextBox 17">
            <a:extLst>
              <a:ext uri="{FF2B5EF4-FFF2-40B4-BE49-F238E27FC236}">
                <a16:creationId xmlns:a16="http://schemas.microsoft.com/office/drawing/2014/main" id="{730853DD-1E9C-73CA-6D0C-38E5F53F8370}"/>
              </a:ext>
            </a:extLst>
          </p:cNvPr>
          <p:cNvSpPr txBox="1"/>
          <p:nvPr/>
        </p:nvSpPr>
        <p:spPr>
          <a:xfrm>
            <a:off x="657850" y="6263949"/>
            <a:ext cx="7143475" cy="369332"/>
          </a:xfrm>
          <a:prstGeom prst="rect">
            <a:avLst/>
          </a:prstGeom>
          <a:noFill/>
        </p:spPr>
        <p:txBody>
          <a:bodyPr wrap="square" lIns="0" tIns="45720" rIns="0" bIns="45720" rtlCol="0">
            <a:spAutoFit/>
          </a:bodyPr>
          <a:lstStyle/>
          <a:p>
            <a:pPr marL="169863" indent="-169863" algn="l"/>
            <a:r>
              <a:rPr lang="en-US" sz="900" dirty="0">
                <a:latin typeface="Calibri" panose="020F0502020204030204" pitchFamily="34" charset="0"/>
                <a:ea typeface="Calibri" panose="020F0502020204030204" pitchFamily="34" charset="0"/>
                <a:cs typeface="Calibri" panose="020F0502020204030204" pitchFamily="34" charset="0"/>
              </a:rPr>
              <a:t>1. The first number in the helium grade indicates the number of 9’s in its purity. The second number indicates the number after the last nine. For example: Grade 4.7 = four 9’s followed by a 7, or 99.997%.</a:t>
            </a:r>
          </a:p>
        </p:txBody>
      </p:sp>
      <p:sp>
        <p:nvSpPr>
          <p:cNvPr id="7" name="Rectangle: Rounded Corners 6">
            <a:extLst>
              <a:ext uri="{FF2B5EF4-FFF2-40B4-BE49-F238E27FC236}">
                <a16:creationId xmlns:a16="http://schemas.microsoft.com/office/drawing/2014/main" id="{D9401C07-CF28-BFB1-6815-250C5EF513A8}"/>
              </a:ext>
            </a:extLst>
          </p:cNvPr>
          <p:cNvSpPr/>
          <p:nvPr/>
        </p:nvSpPr>
        <p:spPr bwMode="auto">
          <a:xfrm>
            <a:off x="428730" y="4067796"/>
            <a:ext cx="923157" cy="411480"/>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lang="en-US" sz="1100" dirty="0">
                <a:solidFill>
                  <a:schemeClr val="bg1"/>
                </a:solidFill>
                <a:latin typeface="Calibri" panose="020F0502020204030204" pitchFamily="34" charset="0"/>
                <a:cs typeface="Calibri" panose="020F0502020204030204" pitchFamily="34" charset="0"/>
              </a:rPr>
              <a:t>Crude He </a:t>
            </a:r>
          </a:p>
          <a:p>
            <a:pPr marL="0" marR="0" indent="0" algn="ctr" defTabSz="1081088" rtl="0" eaLnBrk="1" fontAlgn="base" latinLnBrk="0" hangingPunct="1">
              <a:lnSpc>
                <a:spcPct val="100000"/>
              </a:lnSpc>
              <a:spcBef>
                <a:spcPct val="0"/>
              </a:spcBef>
              <a:spcAft>
                <a:spcPct val="0"/>
              </a:spcAft>
              <a:buClrTx/>
              <a:buSzTx/>
              <a:buFontTx/>
              <a:buNone/>
              <a:tabLst/>
            </a:pPr>
            <a:r>
              <a:rPr lang="en-US" sz="1100" dirty="0">
                <a:solidFill>
                  <a:schemeClr val="bg1"/>
                </a:solidFill>
                <a:latin typeface="Calibri" panose="020F0502020204030204" pitchFamily="34" charset="0"/>
                <a:cs typeface="Calibri" panose="020F0502020204030204" pitchFamily="34" charset="0"/>
              </a:rPr>
              <a:t>~80-90%</a:t>
            </a:r>
          </a:p>
        </p:txBody>
      </p:sp>
      <p:sp>
        <p:nvSpPr>
          <p:cNvPr id="10" name="Rectangle: Rounded Corners 9">
            <a:extLst>
              <a:ext uri="{FF2B5EF4-FFF2-40B4-BE49-F238E27FC236}">
                <a16:creationId xmlns:a16="http://schemas.microsoft.com/office/drawing/2014/main" id="{2D2AC2B1-7A0A-8F44-0573-13030C664193}"/>
              </a:ext>
            </a:extLst>
          </p:cNvPr>
          <p:cNvSpPr/>
          <p:nvPr/>
        </p:nvSpPr>
        <p:spPr bwMode="auto">
          <a:xfrm>
            <a:off x="2321588" y="4063115"/>
            <a:ext cx="923157" cy="411480"/>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lang="en-US" sz="1100" dirty="0">
                <a:solidFill>
                  <a:schemeClr val="bg1"/>
                </a:solidFill>
                <a:latin typeface="Calibri" panose="020F0502020204030204" pitchFamily="34" charset="0"/>
                <a:cs typeface="Calibri" panose="020F0502020204030204" pitchFamily="34" charset="0"/>
              </a:rPr>
              <a:t>Liquefaction</a:t>
            </a:r>
          </a:p>
        </p:txBody>
      </p:sp>
      <p:sp>
        <p:nvSpPr>
          <p:cNvPr id="11" name="Rectangle: Rounded Corners 10">
            <a:extLst>
              <a:ext uri="{FF2B5EF4-FFF2-40B4-BE49-F238E27FC236}">
                <a16:creationId xmlns:a16="http://schemas.microsoft.com/office/drawing/2014/main" id="{07B52624-7770-0779-1588-3B5806D8545E}"/>
              </a:ext>
            </a:extLst>
          </p:cNvPr>
          <p:cNvSpPr/>
          <p:nvPr/>
        </p:nvSpPr>
        <p:spPr bwMode="auto">
          <a:xfrm>
            <a:off x="4214445" y="4067796"/>
            <a:ext cx="1158890" cy="411480"/>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lang="en-US" sz="1100" dirty="0">
                <a:solidFill>
                  <a:schemeClr val="bg1"/>
                </a:solidFill>
                <a:latin typeface="Calibri" panose="020F0502020204030204" pitchFamily="34" charset="0"/>
                <a:cs typeface="Calibri" panose="020F0502020204030204" pitchFamily="34" charset="0"/>
              </a:rPr>
              <a:t>Primary Liquid He Distributors</a:t>
            </a:r>
            <a:endParaRPr kumimoji="0" lang="en-US" sz="11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A691002C-1B5A-0EC7-E984-95C69F42D8DD}"/>
              </a:ext>
            </a:extLst>
          </p:cNvPr>
          <p:cNvSpPr/>
          <p:nvPr/>
        </p:nvSpPr>
        <p:spPr bwMode="auto">
          <a:xfrm>
            <a:off x="4107912" y="5376549"/>
            <a:ext cx="1338578" cy="411480"/>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lang="en-US" sz="1100" dirty="0">
                <a:solidFill>
                  <a:schemeClr val="bg1"/>
                </a:solidFill>
                <a:latin typeface="Calibri" panose="020F0502020204030204" pitchFamily="34" charset="0"/>
                <a:cs typeface="Calibri" panose="020F0502020204030204" pitchFamily="34" charset="0"/>
              </a:rPr>
              <a:t>Large Liquid He Customers</a:t>
            </a:r>
            <a:endParaRPr kumimoji="0" lang="en-US" sz="11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138D0205-110F-11DC-25BC-038422904B66}"/>
              </a:ext>
            </a:extLst>
          </p:cNvPr>
          <p:cNvSpPr/>
          <p:nvPr/>
        </p:nvSpPr>
        <p:spPr bwMode="auto">
          <a:xfrm>
            <a:off x="2185781" y="5376471"/>
            <a:ext cx="1467490" cy="411480"/>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lang="en-US" sz="1100" dirty="0">
                <a:solidFill>
                  <a:schemeClr val="bg1"/>
                </a:solidFill>
                <a:latin typeface="Calibri" panose="020F0502020204030204" pitchFamily="34" charset="0"/>
                <a:cs typeface="Calibri" panose="020F0502020204030204" pitchFamily="34" charset="0"/>
              </a:rPr>
              <a:t>US Ports for Export to Overseas Customers</a:t>
            </a:r>
            <a:endParaRPr kumimoji="0" lang="en-US" sz="11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E1894F21-38AC-1EAE-A346-076F5702496C}"/>
              </a:ext>
            </a:extLst>
          </p:cNvPr>
          <p:cNvSpPr/>
          <p:nvPr/>
        </p:nvSpPr>
        <p:spPr bwMode="auto">
          <a:xfrm>
            <a:off x="5819452" y="5373371"/>
            <a:ext cx="1338578" cy="411480"/>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lang="en-US" sz="1100" dirty="0">
                <a:solidFill>
                  <a:schemeClr val="bg1"/>
                </a:solidFill>
                <a:latin typeface="Calibri" panose="020F0502020204030204" pitchFamily="34" charset="0"/>
                <a:cs typeface="Calibri" panose="020F0502020204030204" pitchFamily="34" charset="0"/>
              </a:rPr>
              <a:t>Regional Depots</a:t>
            </a:r>
            <a:endParaRPr kumimoji="0" lang="en-US" sz="11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sp>
        <p:nvSpPr>
          <p:cNvPr id="15" name="Rectangle: Rounded Corners 14">
            <a:extLst>
              <a:ext uri="{FF2B5EF4-FFF2-40B4-BE49-F238E27FC236}">
                <a16:creationId xmlns:a16="http://schemas.microsoft.com/office/drawing/2014/main" id="{6B3324BD-80E2-74CA-3642-13A5EFA8C3BA}"/>
              </a:ext>
            </a:extLst>
          </p:cNvPr>
          <p:cNvSpPr/>
          <p:nvPr/>
        </p:nvSpPr>
        <p:spPr bwMode="auto">
          <a:xfrm>
            <a:off x="7759904" y="5373371"/>
            <a:ext cx="921281" cy="411480"/>
          </a:xfrm>
          <a:prstGeom prst="round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lang="en-US" sz="1100" dirty="0">
                <a:solidFill>
                  <a:schemeClr val="bg1"/>
                </a:solidFill>
                <a:latin typeface="Calibri" panose="020F0502020204030204" pitchFamily="34" charset="0"/>
                <a:cs typeface="Calibri" panose="020F0502020204030204" pitchFamily="34" charset="0"/>
              </a:rPr>
              <a:t>Other He Customers</a:t>
            </a:r>
            <a:endParaRPr kumimoji="0" lang="en-US" sz="1100" b="0"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p:txBody>
      </p:sp>
      <p:cxnSp>
        <p:nvCxnSpPr>
          <p:cNvPr id="21" name="Straight Arrow Connector 20">
            <a:extLst>
              <a:ext uri="{FF2B5EF4-FFF2-40B4-BE49-F238E27FC236}">
                <a16:creationId xmlns:a16="http://schemas.microsoft.com/office/drawing/2014/main" id="{B1497718-C46A-DB33-8BD9-CC2B1A681976}"/>
              </a:ext>
            </a:extLst>
          </p:cNvPr>
          <p:cNvCxnSpPr>
            <a:cxnSpLocks/>
          </p:cNvCxnSpPr>
          <p:nvPr/>
        </p:nvCxnSpPr>
        <p:spPr bwMode="auto">
          <a:xfrm>
            <a:off x="1454261" y="4301721"/>
            <a:ext cx="731520" cy="0"/>
          </a:xfrm>
          <a:prstGeom prst="straightConnector1">
            <a:avLst/>
          </a:prstGeom>
          <a:noFill/>
          <a:ln w="38100" cap="flat" cmpd="sng" algn="ctr">
            <a:solidFill>
              <a:schemeClr val="accent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00FD5151-5B56-031C-FDD6-F6257BCF479D}"/>
              </a:ext>
            </a:extLst>
          </p:cNvPr>
          <p:cNvCxnSpPr>
            <a:cxnSpLocks/>
          </p:cNvCxnSpPr>
          <p:nvPr/>
        </p:nvCxnSpPr>
        <p:spPr bwMode="auto">
          <a:xfrm>
            <a:off x="7236559" y="5627955"/>
            <a:ext cx="428701" cy="0"/>
          </a:xfrm>
          <a:prstGeom prst="straightConnector1">
            <a:avLst/>
          </a:prstGeom>
          <a:noFill/>
          <a:ln w="38100" cap="flat" cmpd="sng" algn="ctr">
            <a:solidFill>
              <a:schemeClr val="accent1"/>
            </a:solidFill>
            <a:prstDash val="solid"/>
            <a:round/>
            <a:headEnd type="none" w="med" len="med"/>
            <a:tailEnd type="triangle"/>
          </a:ln>
          <a:effectLst/>
        </p:spPr>
      </p:cxnSp>
      <p:sp>
        <p:nvSpPr>
          <p:cNvPr id="26" name="Left Bracket 25">
            <a:extLst>
              <a:ext uri="{FF2B5EF4-FFF2-40B4-BE49-F238E27FC236}">
                <a16:creationId xmlns:a16="http://schemas.microsoft.com/office/drawing/2014/main" id="{EFD35272-8065-6679-6EA5-8B09F8AB13F6}"/>
              </a:ext>
            </a:extLst>
          </p:cNvPr>
          <p:cNvSpPr/>
          <p:nvPr/>
        </p:nvSpPr>
        <p:spPr bwMode="auto">
          <a:xfrm rot="5400000">
            <a:off x="4667488" y="3156394"/>
            <a:ext cx="138205" cy="3566160"/>
          </a:xfrm>
          <a:prstGeom prst="leftBracket">
            <a:avLst/>
          </a:prstGeom>
          <a:noFill/>
          <a:ln w="38100" cap="flat" cmpd="sng" algn="ctr">
            <a:solidFill>
              <a:schemeClr val="accent1"/>
            </a:solidFill>
            <a:prstDash val="solid"/>
            <a:round/>
            <a:headEnd type="none" w="med" len="med"/>
            <a:tailEnd type="none" w="med" len="med"/>
          </a:ln>
          <a:effectLst/>
        </p:spPr>
        <p:txBody>
          <a:bodyPr rtlCol="0" anchor="ctr"/>
          <a:lstStyle/>
          <a:p>
            <a:pPr algn="ctr"/>
            <a:endParaRPr lang="en-US"/>
          </a:p>
        </p:txBody>
      </p:sp>
      <p:cxnSp>
        <p:nvCxnSpPr>
          <p:cNvPr id="28" name="Straight Arrow Connector 27">
            <a:extLst>
              <a:ext uri="{FF2B5EF4-FFF2-40B4-BE49-F238E27FC236}">
                <a16:creationId xmlns:a16="http://schemas.microsoft.com/office/drawing/2014/main" id="{15EEB4FF-3ACC-1F74-4BE1-E4F0A95BD057}"/>
              </a:ext>
            </a:extLst>
          </p:cNvPr>
          <p:cNvCxnSpPr>
            <a:cxnSpLocks/>
          </p:cNvCxnSpPr>
          <p:nvPr/>
        </p:nvCxnSpPr>
        <p:spPr bwMode="auto">
          <a:xfrm>
            <a:off x="4794178" y="4546360"/>
            <a:ext cx="0" cy="809726"/>
          </a:xfrm>
          <a:prstGeom prst="straightConnector1">
            <a:avLst/>
          </a:prstGeom>
          <a:noFill/>
          <a:ln w="38100" cap="flat" cmpd="sng" algn="ctr">
            <a:solidFill>
              <a:schemeClr val="accent1"/>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C4CA1684-1D0B-40AC-AA7B-490A8379A3C0}"/>
              </a:ext>
            </a:extLst>
          </p:cNvPr>
          <p:cNvCxnSpPr>
            <a:cxnSpLocks/>
            <a:stCxn id="26" idx="2"/>
          </p:cNvCxnSpPr>
          <p:nvPr/>
        </p:nvCxnSpPr>
        <p:spPr bwMode="auto">
          <a:xfrm>
            <a:off x="2953511" y="5008577"/>
            <a:ext cx="6760" cy="364794"/>
          </a:xfrm>
          <a:prstGeom prst="straightConnector1">
            <a:avLst/>
          </a:prstGeom>
          <a:noFill/>
          <a:ln w="38100" cap="flat" cmpd="sng" algn="ctr">
            <a:solidFill>
              <a:schemeClr val="accent1"/>
            </a:solidFill>
            <a:prstDash val="solid"/>
            <a:round/>
            <a:headEnd type="none" w="med" len="med"/>
            <a:tailEnd type="triangle"/>
          </a:ln>
          <a:effectLst/>
        </p:spPr>
      </p:cxnSp>
      <p:sp>
        <p:nvSpPr>
          <p:cNvPr id="38" name="TextBox 37">
            <a:extLst>
              <a:ext uri="{FF2B5EF4-FFF2-40B4-BE49-F238E27FC236}">
                <a16:creationId xmlns:a16="http://schemas.microsoft.com/office/drawing/2014/main" id="{9BA2F111-93A2-313D-6DE7-9BC8D570F96C}"/>
              </a:ext>
            </a:extLst>
          </p:cNvPr>
          <p:cNvSpPr txBox="1"/>
          <p:nvPr/>
        </p:nvSpPr>
        <p:spPr>
          <a:xfrm>
            <a:off x="1453392" y="4329445"/>
            <a:ext cx="475123" cy="369332"/>
          </a:xfrm>
          <a:prstGeom prst="rect">
            <a:avLst/>
          </a:prstGeom>
          <a:noFill/>
        </p:spPr>
        <p:txBody>
          <a:bodyPr wrap="square" lIns="0" tIns="45720" rIns="0" bIns="45720" rtlCol="0">
            <a:spAutoFit/>
          </a:bodyPr>
          <a:lstStyle/>
          <a:p>
            <a:pPr algn="ctr"/>
            <a:r>
              <a:rPr lang="en-US" sz="900" dirty="0">
                <a:latin typeface="Calibri" panose="020F0502020204030204" pitchFamily="34" charset="0"/>
                <a:cs typeface="Calibri" panose="020F0502020204030204" pitchFamily="34" charset="0"/>
              </a:rPr>
              <a:t>Pipeline or truck</a:t>
            </a:r>
          </a:p>
        </p:txBody>
      </p:sp>
      <p:sp>
        <p:nvSpPr>
          <p:cNvPr id="4" name="Title 6">
            <a:extLst>
              <a:ext uri="{FF2B5EF4-FFF2-40B4-BE49-F238E27FC236}">
                <a16:creationId xmlns:a16="http://schemas.microsoft.com/office/drawing/2014/main" id="{4C6FAD9A-83A7-910C-97A8-30FD5D43C2D5}"/>
              </a:ext>
            </a:extLst>
          </p:cNvPr>
          <p:cNvSpPr txBox="1">
            <a:spLocks/>
          </p:cNvSpPr>
          <p:nvPr/>
        </p:nvSpPr>
        <p:spPr>
          <a:xfrm>
            <a:off x="295275" y="238290"/>
            <a:ext cx="8294146" cy="476225"/>
          </a:xfrm>
          <a:prstGeom prst="rect">
            <a:avLst/>
          </a:prstGeom>
          <a:noFill/>
        </p:spPr>
        <p:txBody>
          <a:bodyPr/>
          <a:lstStyle>
            <a:lvl1pPr algn="l" defTabSz="899320" rtl="0" eaLnBrk="1" fontAlgn="base" hangingPunct="1">
              <a:lnSpc>
                <a:spcPct val="100000"/>
              </a:lnSpc>
              <a:spcBef>
                <a:spcPct val="0"/>
              </a:spcBef>
              <a:spcAft>
                <a:spcPct val="0"/>
              </a:spcAft>
              <a:defRPr sz="1765" b="0">
                <a:solidFill>
                  <a:schemeClr val="accent2"/>
                </a:solidFill>
                <a:latin typeface="+mn-lt"/>
                <a:ea typeface="+mj-ea"/>
                <a:cs typeface="+mj-cs"/>
              </a:defRPr>
            </a:lvl1pPr>
            <a:lvl2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2pPr>
            <a:lvl3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3pPr>
            <a:lvl4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4pPr>
            <a:lvl5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5pPr>
            <a:lvl6pPr marL="4034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6pPr>
            <a:lvl7pPr marL="806867"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7pPr>
            <a:lvl8pPr marL="1210300"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8pPr>
            <a:lvl9pPr marL="16137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9pPr>
          </a:lstStyle>
          <a:p>
            <a:pPr marR="0" lvl="0" indent="0">
              <a:buClrTx/>
              <a:buSzTx/>
              <a:buFontTx/>
              <a:buNone/>
              <a:tabLst/>
              <a:defRPr/>
            </a:pPr>
            <a:r>
              <a:rPr lang="en-US" sz="2400" b="1" kern="0" cap="small" dirty="0">
                <a:solidFill>
                  <a:schemeClr val="tx2"/>
                </a:solidFill>
                <a:latin typeface="Calibri" panose="020F0502020204030204" pitchFamily="34" charset="0"/>
                <a:cs typeface="Calibri" panose="020F0502020204030204" pitchFamily="34" charset="0"/>
              </a:rPr>
              <a:t>Helium Grades and Supply Chain</a:t>
            </a:r>
          </a:p>
        </p:txBody>
      </p:sp>
      <p:sp>
        <p:nvSpPr>
          <p:cNvPr id="9" name="Rectangle 8">
            <a:extLst>
              <a:ext uri="{FF2B5EF4-FFF2-40B4-BE49-F238E27FC236}">
                <a16:creationId xmlns:a16="http://schemas.microsoft.com/office/drawing/2014/main" id="{13CE19B8-F984-BD78-A07A-1FF726FC0F9F}"/>
              </a:ext>
            </a:extLst>
          </p:cNvPr>
          <p:cNvSpPr/>
          <p:nvPr/>
        </p:nvSpPr>
        <p:spPr bwMode="auto">
          <a:xfrm>
            <a:off x="400934" y="871176"/>
            <a:ext cx="8400166" cy="27432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Helium Grades </a:t>
            </a:r>
            <a:r>
              <a:rPr lang="en-US" sz="1400" b="1"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(1)</a:t>
            </a:r>
            <a:endParaRPr kumimoji="0" lang="en-US" sz="1400" b="1" i="0" u="none" strike="noStrike" cap="none" normalizeH="0" baseline="3000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F0CD2500-4080-55C3-C3D6-0C8F62A30FAB}"/>
              </a:ext>
            </a:extLst>
          </p:cNvPr>
          <p:cNvSpPr/>
          <p:nvPr/>
        </p:nvSpPr>
        <p:spPr bwMode="auto">
          <a:xfrm>
            <a:off x="381000" y="3538382"/>
            <a:ext cx="8400166" cy="27432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Helium Supply Chain</a:t>
            </a:r>
            <a:endParaRPr kumimoji="0" lang="en-US" sz="1400" b="1" i="0" u="none" strike="noStrike" cap="none" normalizeH="0" baseline="3000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30" name="Straight Arrow Connector 29">
            <a:extLst>
              <a:ext uri="{FF2B5EF4-FFF2-40B4-BE49-F238E27FC236}">
                <a16:creationId xmlns:a16="http://schemas.microsoft.com/office/drawing/2014/main" id="{8C986380-028C-A3B3-8435-243AFACEC603}"/>
              </a:ext>
            </a:extLst>
          </p:cNvPr>
          <p:cNvCxnSpPr>
            <a:cxnSpLocks/>
          </p:cNvCxnSpPr>
          <p:nvPr/>
        </p:nvCxnSpPr>
        <p:spPr bwMode="auto">
          <a:xfrm>
            <a:off x="3316589" y="4268855"/>
            <a:ext cx="731520" cy="0"/>
          </a:xfrm>
          <a:prstGeom prst="straightConnector1">
            <a:avLst/>
          </a:prstGeom>
          <a:noFill/>
          <a:ln w="38100" cap="flat" cmpd="sng" algn="ctr">
            <a:solidFill>
              <a:schemeClr val="accent1"/>
            </a:solidFill>
            <a:prstDash val="solid"/>
            <a:round/>
            <a:headEnd type="none" w="med" len="med"/>
            <a:tailEnd type="triangle"/>
          </a:ln>
          <a:effectLst/>
        </p:spPr>
      </p:cxnSp>
      <p:cxnSp>
        <p:nvCxnSpPr>
          <p:cNvPr id="35" name="Straight Arrow Connector 34">
            <a:extLst>
              <a:ext uri="{FF2B5EF4-FFF2-40B4-BE49-F238E27FC236}">
                <a16:creationId xmlns:a16="http://schemas.microsoft.com/office/drawing/2014/main" id="{F274F531-4392-1B18-41B8-C151FFCFD866}"/>
              </a:ext>
            </a:extLst>
          </p:cNvPr>
          <p:cNvCxnSpPr>
            <a:cxnSpLocks/>
            <a:stCxn id="26" idx="0"/>
          </p:cNvCxnSpPr>
          <p:nvPr/>
        </p:nvCxnSpPr>
        <p:spPr bwMode="auto">
          <a:xfrm>
            <a:off x="6519671" y="5008577"/>
            <a:ext cx="0" cy="347509"/>
          </a:xfrm>
          <a:prstGeom prst="straightConnector1">
            <a:avLst/>
          </a:prstGeom>
          <a:noFill/>
          <a:ln w="38100" cap="flat" cmpd="sng" algn="ctr">
            <a:solidFill>
              <a:schemeClr val="accent1"/>
            </a:solidFill>
            <a:prstDash val="solid"/>
            <a:round/>
            <a:headEnd type="none" w="med" len="med"/>
            <a:tailEnd type="triangle"/>
          </a:ln>
          <a:effectLst/>
        </p:spPr>
      </p:cxnSp>
      <p:sp>
        <p:nvSpPr>
          <p:cNvPr id="37" name="TextBox 36">
            <a:extLst>
              <a:ext uri="{FF2B5EF4-FFF2-40B4-BE49-F238E27FC236}">
                <a16:creationId xmlns:a16="http://schemas.microsoft.com/office/drawing/2014/main" id="{D859A6B8-CDFA-BBDF-DC3B-005229BD4366}"/>
              </a:ext>
            </a:extLst>
          </p:cNvPr>
          <p:cNvSpPr txBox="1"/>
          <p:nvPr/>
        </p:nvSpPr>
        <p:spPr>
          <a:xfrm>
            <a:off x="1928515" y="5158631"/>
            <a:ext cx="914400" cy="230832"/>
          </a:xfrm>
          <a:prstGeom prst="rect">
            <a:avLst/>
          </a:prstGeom>
          <a:noFill/>
        </p:spPr>
        <p:txBody>
          <a:bodyPr wrap="square" lIns="0" tIns="45720" rIns="0" bIns="45720" rtlCol="0">
            <a:spAutoFit/>
          </a:bodyPr>
          <a:lstStyle/>
          <a:p>
            <a:pPr algn="r"/>
            <a:r>
              <a:rPr lang="en-US" sz="900" dirty="0">
                <a:latin typeface="Calibri" panose="020F0502020204030204" pitchFamily="34" charset="0"/>
                <a:cs typeface="Calibri" panose="020F0502020204030204" pitchFamily="34" charset="0"/>
              </a:rPr>
              <a:t>ISO container</a:t>
            </a:r>
          </a:p>
        </p:txBody>
      </p:sp>
      <p:sp>
        <p:nvSpPr>
          <p:cNvPr id="42" name="TextBox 41">
            <a:extLst>
              <a:ext uri="{FF2B5EF4-FFF2-40B4-BE49-F238E27FC236}">
                <a16:creationId xmlns:a16="http://schemas.microsoft.com/office/drawing/2014/main" id="{17E05403-A9DE-D3BD-AA18-0141DBE29E26}"/>
              </a:ext>
            </a:extLst>
          </p:cNvPr>
          <p:cNvSpPr txBox="1"/>
          <p:nvPr/>
        </p:nvSpPr>
        <p:spPr>
          <a:xfrm>
            <a:off x="4127284" y="5036959"/>
            <a:ext cx="745556" cy="369332"/>
          </a:xfrm>
          <a:prstGeom prst="rect">
            <a:avLst/>
          </a:prstGeom>
          <a:noFill/>
        </p:spPr>
        <p:txBody>
          <a:bodyPr wrap="square" lIns="0" tIns="45720" rIns="0" bIns="45720" rtlCol="0">
            <a:spAutoFit/>
          </a:bodyPr>
          <a:lstStyle/>
          <a:p>
            <a:r>
              <a:rPr lang="en-US" sz="900" dirty="0">
                <a:latin typeface="Calibri" panose="020F0502020204030204" pitchFamily="34" charset="0"/>
                <a:cs typeface="Calibri" panose="020F0502020204030204" pitchFamily="34" charset="0"/>
              </a:rPr>
              <a:t>ISO container and truck</a:t>
            </a:r>
          </a:p>
        </p:txBody>
      </p:sp>
      <p:sp>
        <p:nvSpPr>
          <p:cNvPr id="46" name="TextBox 45">
            <a:extLst>
              <a:ext uri="{FF2B5EF4-FFF2-40B4-BE49-F238E27FC236}">
                <a16:creationId xmlns:a16="http://schemas.microsoft.com/office/drawing/2014/main" id="{C11BE0D8-D38D-8D4D-1F73-94A01DFCBE49}"/>
              </a:ext>
            </a:extLst>
          </p:cNvPr>
          <p:cNvSpPr txBox="1"/>
          <p:nvPr/>
        </p:nvSpPr>
        <p:spPr>
          <a:xfrm>
            <a:off x="3302553" y="4324103"/>
            <a:ext cx="745556" cy="369332"/>
          </a:xfrm>
          <a:prstGeom prst="rect">
            <a:avLst/>
          </a:prstGeom>
          <a:noFill/>
        </p:spPr>
        <p:txBody>
          <a:bodyPr wrap="square" lIns="0" tIns="45720" rIns="0" bIns="45720" rtlCol="0">
            <a:spAutoFit/>
          </a:bodyPr>
          <a:lstStyle/>
          <a:p>
            <a:r>
              <a:rPr lang="en-US" sz="900" dirty="0">
                <a:latin typeface="Calibri" panose="020F0502020204030204" pitchFamily="34" charset="0"/>
                <a:cs typeface="Calibri" panose="020F0502020204030204" pitchFamily="34" charset="0"/>
              </a:rPr>
              <a:t>ISO container and truck</a:t>
            </a:r>
          </a:p>
        </p:txBody>
      </p:sp>
      <p:sp>
        <p:nvSpPr>
          <p:cNvPr id="47" name="TextBox 46">
            <a:extLst>
              <a:ext uri="{FF2B5EF4-FFF2-40B4-BE49-F238E27FC236}">
                <a16:creationId xmlns:a16="http://schemas.microsoft.com/office/drawing/2014/main" id="{6908A529-1A07-C572-3563-8A5F19B23A9B}"/>
              </a:ext>
            </a:extLst>
          </p:cNvPr>
          <p:cNvSpPr txBox="1"/>
          <p:nvPr/>
        </p:nvSpPr>
        <p:spPr>
          <a:xfrm>
            <a:off x="5834087" y="5035599"/>
            <a:ext cx="745556" cy="369332"/>
          </a:xfrm>
          <a:prstGeom prst="rect">
            <a:avLst/>
          </a:prstGeom>
          <a:noFill/>
        </p:spPr>
        <p:txBody>
          <a:bodyPr wrap="square" lIns="0" tIns="45720" rIns="0" bIns="45720" rtlCol="0">
            <a:spAutoFit/>
          </a:bodyPr>
          <a:lstStyle/>
          <a:p>
            <a:r>
              <a:rPr lang="en-US" sz="900" dirty="0">
                <a:latin typeface="Calibri" panose="020F0502020204030204" pitchFamily="34" charset="0"/>
                <a:cs typeface="Calibri" panose="020F0502020204030204" pitchFamily="34" charset="0"/>
              </a:rPr>
              <a:t>ISO container and truck</a:t>
            </a:r>
          </a:p>
        </p:txBody>
      </p:sp>
    </p:spTree>
    <p:extLst>
      <p:ext uri="{BB962C8B-B14F-4D97-AF65-F5344CB8AC3E}">
        <p14:creationId xmlns:p14="http://schemas.microsoft.com/office/powerpoint/2010/main" val="4174961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8A800273-E0D9-0ACA-1809-FED4ED1AE39E}"/>
              </a:ext>
            </a:extLst>
          </p:cNvPr>
          <p:cNvSpPr/>
          <p:nvPr/>
        </p:nvSpPr>
        <p:spPr>
          <a:xfrm>
            <a:off x="1237143" y="1134856"/>
            <a:ext cx="1106424" cy="1106424"/>
          </a:xfrm>
          <a:custGeom>
            <a:avLst/>
            <a:gdLst/>
            <a:ahLst/>
            <a:cxnLst/>
            <a:rect l="l" t="t" r="r" b="b"/>
            <a:pathLst>
              <a:path w="1184275" h="1184275">
                <a:moveTo>
                  <a:pt x="1184148" y="592074"/>
                </a:moveTo>
                <a:lnTo>
                  <a:pt x="1182184" y="543527"/>
                </a:lnTo>
                <a:lnTo>
                  <a:pt x="1176396" y="496059"/>
                </a:lnTo>
                <a:lnTo>
                  <a:pt x="1166935" y="449822"/>
                </a:lnTo>
                <a:lnTo>
                  <a:pt x="1153954" y="404969"/>
                </a:lnTo>
                <a:lnTo>
                  <a:pt x="1137606" y="361652"/>
                </a:lnTo>
                <a:lnTo>
                  <a:pt x="1118043" y="320023"/>
                </a:lnTo>
                <a:lnTo>
                  <a:pt x="1095418" y="280237"/>
                </a:lnTo>
                <a:lnTo>
                  <a:pt x="1069884" y="242444"/>
                </a:lnTo>
                <a:lnTo>
                  <a:pt x="1041593" y="206797"/>
                </a:lnTo>
                <a:lnTo>
                  <a:pt x="1010697" y="173450"/>
                </a:lnTo>
                <a:lnTo>
                  <a:pt x="977350" y="142554"/>
                </a:lnTo>
                <a:lnTo>
                  <a:pt x="941703" y="114263"/>
                </a:lnTo>
                <a:lnTo>
                  <a:pt x="903910" y="88729"/>
                </a:lnTo>
                <a:lnTo>
                  <a:pt x="864124" y="66104"/>
                </a:lnTo>
                <a:lnTo>
                  <a:pt x="822495" y="46541"/>
                </a:lnTo>
                <a:lnTo>
                  <a:pt x="779178" y="30193"/>
                </a:lnTo>
                <a:lnTo>
                  <a:pt x="734325" y="17212"/>
                </a:lnTo>
                <a:lnTo>
                  <a:pt x="688088" y="7751"/>
                </a:lnTo>
                <a:lnTo>
                  <a:pt x="640620" y="1963"/>
                </a:lnTo>
                <a:lnTo>
                  <a:pt x="592074" y="0"/>
                </a:lnTo>
                <a:lnTo>
                  <a:pt x="543527" y="1963"/>
                </a:lnTo>
                <a:lnTo>
                  <a:pt x="496059" y="7751"/>
                </a:lnTo>
                <a:lnTo>
                  <a:pt x="449822" y="17212"/>
                </a:lnTo>
                <a:lnTo>
                  <a:pt x="404969" y="30193"/>
                </a:lnTo>
                <a:lnTo>
                  <a:pt x="361652" y="46541"/>
                </a:lnTo>
                <a:lnTo>
                  <a:pt x="320023" y="66104"/>
                </a:lnTo>
                <a:lnTo>
                  <a:pt x="280237" y="88729"/>
                </a:lnTo>
                <a:lnTo>
                  <a:pt x="242444" y="114263"/>
                </a:lnTo>
                <a:lnTo>
                  <a:pt x="206797" y="142554"/>
                </a:lnTo>
                <a:lnTo>
                  <a:pt x="173450" y="173450"/>
                </a:lnTo>
                <a:lnTo>
                  <a:pt x="142554" y="206797"/>
                </a:lnTo>
                <a:lnTo>
                  <a:pt x="114263" y="242444"/>
                </a:lnTo>
                <a:lnTo>
                  <a:pt x="88729" y="280237"/>
                </a:lnTo>
                <a:lnTo>
                  <a:pt x="66104" y="320023"/>
                </a:lnTo>
                <a:lnTo>
                  <a:pt x="46541" y="361652"/>
                </a:lnTo>
                <a:lnTo>
                  <a:pt x="30193" y="404969"/>
                </a:lnTo>
                <a:lnTo>
                  <a:pt x="17212" y="449822"/>
                </a:lnTo>
                <a:lnTo>
                  <a:pt x="7751" y="496059"/>
                </a:lnTo>
                <a:lnTo>
                  <a:pt x="1963" y="543527"/>
                </a:lnTo>
                <a:lnTo>
                  <a:pt x="0" y="592074"/>
                </a:lnTo>
                <a:lnTo>
                  <a:pt x="1963" y="640620"/>
                </a:lnTo>
                <a:lnTo>
                  <a:pt x="7751" y="688088"/>
                </a:lnTo>
                <a:lnTo>
                  <a:pt x="17212" y="734325"/>
                </a:lnTo>
                <a:lnTo>
                  <a:pt x="30193" y="779178"/>
                </a:lnTo>
                <a:lnTo>
                  <a:pt x="46541" y="822495"/>
                </a:lnTo>
                <a:lnTo>
                  <a:pt x="66104" y="864124"/>
                </a:lnTo>
                <a:lnTo>
                  <a:pt x="88729" y="903910"/>
                </a:lnTo>
                <a:lnTo>
                  <a:pt x="114263" y="941703"/>
                </a:lnTo>
                <a:lnTo>
                  <a:pt x="142554" y="977350"/>
                </a:lnTo>
                <a:lnTo>
                  <a:pt x="173450" y="1010697"/>
                </a:lnTo>
                <a:lnTo>
                  <a:pt x="206797" y="1041593"/>
                </a:lnTo>
                <a:lnTo>
                  <a:pt x="242444" y="1069884"/>
                </a:lnTo>
                <a:lnTo>
                  <a:pt x="280237" y="1095418"/>
                </a:lnTo>
                <a:lnTo>
                  <a:pt x="320023" y="1118043"/>
                </a:lnTo>
                <a:lnTo>
                  <a:pt x="361652" y="1137606"/>
                </a:lnTo>
                <a:lnTo>
                  <a:pt x="404969" y="1153954"/>
                </a:lnTo>
                <a:lnTo>
                  <a:pt x="449822" y="1166935"/>
                </a:lnTo>
                <a:lnTo>
                  <a:pt x="496059" y="1176396"/>
                </a:lnTo>
                <a:lnTo>
                  <a:pt x="543527" y="1182184"/>
                </a:lnTo>
                <a:lnTo>
                  <a:pt x="592074" y="1184148"/>
                </a:lnTo>
                <a:lnTo>
                  <a:pt x="640620" y="1182184"/>
                </a:lnTo>
                <a:lnTo>
                  <a:pt x="688088" y="1176396"/>
                </a:lnTo>
                <a:lnTo>
                  <a:pt x="734325" y="1166935"/>
                </a:lnTo>
                <a:lnTo>
                  <a:pt x="779178" y="1153954"/>
                </a:lnTo>
                <a:lnTo>
                  <a:pt x="822495" y="1137606"/>
                </a:lnTo>
                <a:lnTo>
                  <a:pt x="864124" y="1118043"/>
                </a:lnTo>
                <a:lnTo>
                  <a:pt x="903910" y="1095418"/>
                </a:lnTo>
                <a:lnTo>
                  <a:pt x="941703" y="1069884"/>
                </a:lnTo>
                <a:lnTo>
                  <a:pt x="977350" y="1041593"/>
                </a:lnTo>
                <a:lnTo>
                  <a:pt x="1010697" y="1010697"/>
                </a:lnTo>
                <a:lnTo>
                  <a:pt x="1041593" y="977350"/>
                </a:lnTo>
                <a:lnTo>
                  <a:pt x="1069884" y="941703"/>
                </a:lnTo>
                <a:lnTo>
                  <a:pt x="1095418" y="903910"/>
                </a:lnTo>
                <a:lnTo>
                  <a:pt x="1118043" y="864124"/>
                </a:lnTo>
                <a:lnTo>
                  <a:pt x="1137606" y="822495"/>
                </a:lnTo>
                <a:lnTo>
                  <a:pt x="1153954" y="779178"/>
                </a:lnTo>
                <a:lnTo>
                  <a:pt x="1166935" y="734325"/>
                </a:lnTo>
                <a:lnTo>
                  <a:pt x="1176396" y="688088"/>
                </a:lnTo>
                <a:lnTo>
                  <a:pt x="1182184" y="640620"/>
                </a:lnTo>
                <a:lnTo>
                  <a:pt x="1184148" y="592074"/>
                </a:lnTo>
                <a:close/>
              </a:path>
            </a:pathLst>
          </a:custGeom>
          <a:solidFill>
            <a:srgbClr val="B1DFFF"/>
          </a:solidFill>
          <a:ln w="28575">
            <a:solidFill>
              <a:srgbClr val="002060"/>
            </a:solidFill>
          </a:ln>
        </p:spPr>
        <p:txBody>
          <a:bodyPr wrap="square" lIns="0" tIns="0" rIns="0" bIns="0" rtlCol="0"/>
          <a:lstStyle/>
          <a:p>
            <a:endParaRPr/>
          </a:p>
        </p:txBody>
      </p:sp>
      <p:grpSp>
        <p:nvGrpSpPr>
          <p:cNvPr id="19" name="Group 18">
            <a:extLst>
              <a:ext uri="{FF2B5EF4-FFF2-40B4-BE49-F238E27FC236}">
                <a16:creationId xmlns:a16="http://schemas.microsoft.com/office/drawing/2014/main" id="{C87C2CB8-F7DD-DE57-57FD-460B6DF5C2C8}"/>
              </a:ext>
            </a:extLst>
          </p:cNvPr>
          <p:cNvGrpSpPr/>
          <p:nvPr/>
        </p:nvGrpSpPr>
        <p:grpSpPr>
          <a:xfrm>
            <a:off x="6942757" y="1134925"/>
            <a:ext cx="1103506" cy="1106424"/>
            <a:chOff x="10692855" y="2096261"/>
            <a:chExt cx="1184275" cy="1184275"/>
          </a:xfrm>
          <a:solidFill>
            <a:schemeClr val="accent4"/>
          </a:solidFill>
        </p:grpSpPr>
        <p:sp>
          <p:nvSpPr>
            <p:cNvPr id="20" name="object 18">
              <a:extLst>
                <a:ext uri="{FF2B5EF4-FFF2-40B4-BE49-F238E27FC236}">
                  <a16:creationId xmlns:a16="http://schemas.microsoft.com/office/drawing/2014/main" id="{B747515F-A6D8-0152-5240-0E84165D8393}"/>
                </a:ext>
              </a:extLst>
            </p:cNvPr>
            <p:cNvSpPr/>
            <p:nvPr/>
          </p:nvSpPr>
          <p:spPr>
            <a:xfrm>
              <a:off x="10692855" y="2096261"/>
              <a:ext cx="1184275" cy="1184275"/>
            </a:xfrm>
            <a:custGeom>
              <a:avLst/>
              <a:gdLst/>
              <a:ahLst/>
              <a:cxnLst/>
              <a:rect l="l" t="t" r="r" b="b"/>
              <a:pathLst>
                <a:path w="1184275" h="1184275">
                  <a:moveTo>
                    <a:pt x="1184148" y="592074"/>
                  </a:moveTo>
                  <a:lnTo>
                    <a:pt x="1182184" y="543527"/>
                  </a:lnTo>
                  <a:lnTo>
                    <a:pt x="1176396" y="496059"/>
                  </a:lnTo>
                  <a:lnTo>
                    <a:pt x="1166935" y="449822"/>
                  </a:lnTo>
                  <a:lnTo>
                    <a:pt x="1153954" y="404969"/>
                  </a:lnTo>
                  <a:lnTo>
                    <a:pt x="1137606" y="361652"/>
                  </a:lnTo>
                  <a:lnTo>
                    <a:pt x="1118043" y="320023"/>
                  </a:lnTo>
                  <a:lnTo>
                    <a:pt x="1095418" y="280237"/>
                  </a:lnTo>
                  <a:lnTo>
                    <a:pt x="1069884" y="242444"/>
                  </a:lnTo>
                  <a:lnTo>
                    <a:pt x="1041593" y="206797"/>
                  </a:lnTo>
                  <a:lnTo>
                    <a:pt x="1010697" y="173450"/>
                  </a:lnTo>
                  <a:lnTo>
                    <a:pt x="977350" y="142554"/>
                  </a:lnTo>
                  <a:lnTo>
                    <a:pt x="941703" y="114263"/>
                  </a:lnTo>
                  <a:lnTo>
                    <a:pt x="903910" y="88729"/>
                  </a:lnTo>
                  <a:lnTo>
                    <a:pt x="864124" y="66104"/>
                  </a:lnTo>
                  <a:lnTo>
                    <a:pt x="822495" y="46541"/>
                  </a:lnTo>
                  <a:lnTo>
                    <a:pt x="779178" y="30193"/>
                  </a:lnTo>
                  <a:lnTo>
                    <a:pt x="734325" y="17212"/>
                  </a:lnTo>
                  <a:lnTo>
                    <a:pt x="688088" y="7751"/>
                  </a:lnTo>
                  <a:lnTo>
                    <a:pt x="640620" y="1963"/>
                  </a:lnTo>
                  <a:lnTo>
                    <a:pt x="592074" y="0"/>
                  </a:lnTo>
                  <a:lnTo>
                    <a:pt x="543527" y="1963"/>
                  </a:lnTo>
                  <a:lnTo>
                    <a:pt x="496059" y="7751"/>
                  </a:lnTo>
                  <a:lnTo>
                    <a:pt x="449822" y="17212"/>
                  </a:lnTo>
                  <a:lnTo>
                    <a:pt x="404969" y="30193"/>
                  </a:lnTo>
                  <a:lnTo>
                    <a:pt x="361652" y="46541"/>
                  </a:lnTo>
                  <a:lnTo>
                    <a:pt x="320023" y="66104"/>
                  </a:lnTo>
                  <a:lnTo>
                    <a:pt x="280237" y="88729"/>
                  </a:lnTo>
                  <a:lnTo>
                    <a:pt x="242444" y="114263"/>
                  </a:lnTo>
                  <a:lnTo>
                    <a:pt x="206797" y="142554"/>
                  </a:lnTo>
                  <a:lnTo>
                    <a:pt x="173450" y="173450"/>
                  </a:lnTo>
                  <a:lnTo>
                    <a:pt x="142554" y="206797"/>
                  </a:lnTo>
                  <a:lnTo>
                    <a:pt x="114263" y="242444"/>
                  </a:lnTo>
                  <a:lnTo>
                    <a:pt x="88729" y="280237"/>
                  </a:lnTo>
                  <a:lnTo>
                    <a:pt x="66104" y="320023"/>
                  </a:lnTo>
                  <a:lnTo>
                    <a:pt x="46541" y="361652"/>
                  </a:lnTo>
                  <a:lnTo>
                    <a:pt x="30193" y="404969"/>
                  </a:lnTo>
                  <a:lnTo>
                    <a:pt x="17212" y="449822"/>
                  </a:lnTo>
                  <a:lnTo>
                    <a:pt x="7751" y="496059"/>
                  </a:lnTo>
                  <a:lnTo>
                    <a:pt x="1963" y="543527"/>
                  </a:lnTo>
                  <a:lnTo>
                    <a:pt x="0" y="592074"/>
                  </a:lnTo>
                  <a:lnTo>
                    <a:pt x="1963" y="640620"/>
                  </a:lnTo>
                  <a:lnTo>
                    <a:pt x="7751" y="688088"/>
                  </a:lnTo>
                  <a:lnTo>
                    <a:pt x="17212" y="734325"/>
                  </a:lnTo>
                  <a:lnTo>
                    <a:pt x="30193" y="779178"/>
                  </a:lnTo>
                  <a:lnTo>
                    <a:pt x="46541" y="822495"/>
                  </a:lnTo>
                  <a:lnTo>
                    <a:pt x="66104" y="864124"/>
                  </a:lnTo>
                  <a:lnTo>
                    <a:pt x="88729" y="903910"/>
                  </a:lnTo>
                  <a:lnTo>
                    <a:pt x="114263" y="941703"/>
                  </a:lnTo>
                  <a:lnTo>
                    <a:pt x="142554" y="977350"/>
                  </a:lnTo>
                  <a:lnTo>
                    <a:pt x="173450" y="1010697"/>
                  </a:lnTo>
                  <a:lnTo>
                    <a:pt x="206797" y="1041593"/>
                  </a:lnTo>
                  <a:lnTo>
                    <a:pt x="242444" y="1069884"/>
                  </a:lnTo>
                  <a:lnTo>
                    <a:pt x="280237" y="1095418"/>
                  </a:lnTo>
                  <a:lnTo>
                    <a:pt x="320023" y="1118043"/>
                  </a:lnTo>
                  <a:lnTo>
                    <a:pt x="361652" y="1137606"/>
                  </a:lnTo>
                  <a:lnTo>
                    <a:pt x="404969" y="1153954"/>
                  </a:lnTo>
                  <a:lnTo>
                    <a:pt x="449822" y="1166935"/>
                  </a:lnTo>
                  <a:lnTo>
                    <a:pt x="496059" y="1176396"/>
                  </a:lnTo>
                  <a:lnTo>
                    <a:pt x="543527" y="1182184"/>
                  </a:lnTo>
                  <a:lnTo>
                    <a:pt x="592074" y="1184148"/>
                  </a:lnTo>
                  <a:lnTo>
                    <a:pt x="640620" y="1182184"/>
                  </a:lnTo>
                  <a:lnTo>
                    <a:pt x="688088" y="1176396"/>
                  </a:lnTo>
                  <a:lnTo>
                    <a:pt x="734325" y="1166935"/>
                  </a:lnTo>
                  <a:lnTo>
                    <a:pt x="779178" y="1153954"/>
                  </a:lnTo>
                  <a:lnTo>
                    <a:pt x="822495" y="1137606"/>
                  </a:lnTo>
                  <a:lnTo>
                    <a:pt x="864124" y="1118043"/>
                  </a:lnTo>
                  <a:lnTo>
                    <a:pt x="903910" y="1095418"/>
                  </a:lnTo>
                  <a:lnTo>
                    <a:pt x="941703" y="1069884"/>
                  </a:lnTo>
                  <a:lnTo>
                    <a:pt x="977350" y="1041593"/>
                  </a:lnTo>
                  <a:lnTo>
                    <a:pt x="1010697" y="1010697"/>
                  </a:lnTo>
                  <a:lnTo>
                    <a:pt x="1041593" y="977350"/>
                  </a:lnTo>
                  <a:lnTo>
                    <a:pt x="1069884" y="941703"/>
                  </a:lnTo>
                  <a:lnTo>
                    <a:pt x="1095418" y="903910"/>
                  </a:lnTo>
                  <a:lnTo>
                    <a:pt x="1118043" y="864124"/>
                  </a:lnTo>
                  <a:lnTo>
                    <a:pt x="1137606" y="822495"/>
                  </a:lnTo>
                  <a:lnTo>
                    <a:pt x="1153954" y="779178"/>
                  </a:lnTo>
                  <a:lnTo>
                    <a:pt x="1166935" y="734325"/>
                  </a:lnTo>
                  <a:lnTo>
                    <a:pt x="1176396" y="688088"/>
                  </a:lnTo>
                  <a:lnTo>
                    <a:pt x="1182184" y="640620"/>
                  </a:lnTo>
                  <a:lnTo>
                    <a:pt x="1184148" y="592074"/>
                  </a:lnTo>
                  <a:close/>
                </a:path>
              </a:pathLst>
            </a:custGeom>
            <a:grpFill/>
            <a:ln>
              <a:solidFill>
                <a:srgbClr val="002060"/>
              </a:solidFill>
            </a:ln>
          </p:spPr>
          <p:txBody>
            <a:bodyPr wrap="square" lIns="0" tIns="0" rIns="0" bIns="0" rtlCol="0"/>
            <a:lstStyle/>
            <a:p>
              <a:endParaRPr/>
            </a:p>
          </p:txBody>
        </p:sp>
        <p:sp>
          <p:nvSpPr>
            <p:cNvPr id="21" name="object 19">
              <a:extLst>
                <a:ext uri="{FF2B5EF4-FFF2-40B4-BE49-F238E27FC236}">
                  <a16:creationId xmlns:a16="http://schemas.microsoft.com/office/drawing/2014/main" id="{3ECDF00A-95DF-7332-89BF-1698C092FA0C}"/>
                </a:ext>
              </a:extLst>
            </p:cNvPr>
            <p:cNvSpPr/>
            <p:nvPr/>
          </p:nvSpPr>
          <p:spPr>
            <a:xfrm>
              <a:off x="10692855" y="2096261"/>
              <a:ext cx="1184275" cy="1184275"/>
            </a:xfrm>
            <a:custGeom>
              <a:avLst/>
              <a:gdLst/>
              <a:ahLst/>
              <a:cxnLst/>
              <a:rect l="l" t="t" r="r" b="b"/>
              <a:pathLst>
                <a:path w="1184275" h="1184275">
                  <a:moveTo>
                    <a:pt x="1184148" y="592074"/>
                  </a:moveTo>
                  <a:lnTo>
                    <a:pt x="1182184" y="640620"/>
                  </a:lnTo>
                  <a:lnTo>
                    <a:pt x="1176396" y="688088"/>
                  </a:lnTo>
                  <a:lnTo>
                    <a:pt x="1166935" y="734325"/>
                  </a:lnTo>
                  <a:lnTo>
                    <a:pt x="1153954" y="779178"/>
                  </a:lnTo>
                  <a:lnTo>
                    <a:pt x="1137606" y="822495"/>
                  </a:lnTo>
                  <a:lnTo>
                    <a:pt x="1118043" y="864124"/>
                  </a:lnTo>
                  <a:lnTo>
                    <a:pt x="1095418" y="903910"/>
                  </a:lnTo>
                  <a:lnTo>
                    <a:pt x="1069884" y="941703"/>
                  </a:lnTo>
                  <a:lnTo>
                    <a:pt x="1041593" y="977350"/>
                  </a:lnTo>
                  <a:lnTo>
                    <a:pt x="1010697" y="1010697"/>
                  </a:lnTo>
                  <a:lnTo>
                    <a:pt x="977350" y="1041593"/>
                  </a:lnTo>
                  <a:lnTo>
                    <a:pt x="941703" y="1069884"/>
                  </a:lnTo>
                  <a:lnTo>
                    <a:pt x="903910" y="1095418"/>
                  </a:lnTo>
                  <a:lnTo>
                    <a:pt x="864124" y="1118043"/>
                  </a:lnTo>
                  <a:lnTo>
                    <a:pt x="822495" y="1137606"/>
                  </a:lnTo>
                  <a:lnTo>
                    <a:pt x="779178" y="1153954"/>
                  </a:lnTo>
                  <a:lnTo>
                    <a:pt x="734325" y="1166935"/>
                  </a:lnTo>
                  <a:lnTo>
                    <a:pt x="688088" y="1176396"/>
                  </a:lnTo>
                  <a:lnTo>
                    <a:pt x="640620" y="1182184"/>
                  </a:lnTo>
                  <a:lnTo>
                    <a:pt x="592074" y="1184148"/>
                  </a:lnTo>
                  <a:lnTo>
                    <a:pt x="543527" y="1182184"/>
                  </a:lnTo>
                  <a:lnTo>
                    <a:pt x="496059" y="1176396"/>
                  </a:lnTo>
                  <a:lnTo>
                    <a:pt x="449822" y="1166935"/>
                  </a:lnTo>
                  <a:lnTo>
                    <a:pt x="404969" y="1153954"/>
                  </a:lnTo>
                  <a:lnTo>
                    <a:pt x="361652" y="1137606"/>
                  </a:lnTo>
                  <a:lnTo>
                    <a:pt x="320023" y="1118043"/>
                  </a:lnTo>
                  <a:lnTo>
                    <a:pt x="280237" y="1095418"/>
                  </a:lnTo>
                  <a:lnTo>
                    <a:pt x="242444" y="1069884"/>
                  </a:lnTo>
                  <a:lnTo>
                    <a:pt x="206797" y="1041593"/>
                  </a:lnTo>
                  <a:lnTo>
                    <a:pt x="173450" y="1010697"/>
                  </a:lnTo>
                  <a:lnTo>
                    <a:pt x="142554" y="977350"/>
                  </a:lnTo>
                  <a:lnTo>
                    <a:pt x="114263" y="941703"/>
                  </a:lnTo>
                  <a:lnTo>
                    <a:pt x="88729" y="903910"/>
                  </a:lnTo>
                  <a:lnTo>
                    <a:pt x="66104" y="864124"/>
                  </a:lnTo>
                  <a:lnTo>
                    <a:pt x="46541" y="822495"/>
                  </a:lnTo>
                  <a:lnTo>
                    <a:pt x="30193" y="779178"/>
                  </a:lnTo>
                  <a:lnTo>
                    <a:pt x="17212" y="734325"/>
                  </a:lnTo>
                  <a:lnTo>
                    <a:pt x="7751" y="688088"/>
                  </a:lnTo>
                  <a:lnTo>
                    <a:pt x="1963" y="640620"/>
                  </a:lnTo>
                  <a:lnTo>
                    <a:pt x="0" y="592074"/>
                  </a:lnTo>
                  <a:lnTo>
                    <a:pt x="1963" y="543527"/>
                  </a:lnTo>
                  <a:lnTo>
                    <a:pt x="7751" y="496059"/>
                  </a:lnTo>
                  <a:lnTo>
                    <a:pt x="17212" y="449822"/>
                  </a:lnTo>
                  <a:lnTo>
                    <a:pt x="30193" y="404969"/>
                  </a:lnTo>
                  <a:lnTo>
                    <a:pt x="46541" y="361652"/>
                  </a:lnTo>
                  <a:lnTo>
                    <a:pt x="66104" y="320023"/>
                  </a:lnTo>
                  <a:lnTo>
                    <a:pt x="88729" y="280237"/>
                  </a:lnTo>
                  <a:lnTo>
                    <a:pt x="114263" y="242444"/>
                  </a:lnTo>
                  <a:lnTo>
                    <a:pt x="142554" y="206797"/>
                  </a:lnTo>
                  <a:lnTo>
                    <a:pt x="173450" y="173450"/>
                  </a:lnTo>
                  <a:lnTo>
                    <a:pt x="206797" y="142554"/>
                  </a:lnTo>
                  <a:lnTo>
                    <a:pt x="242444" y="114263"/>
                  </a:lnTo>
                  <a:lnTo>
                    <a:pt x="280237" y="88729"/>
                  </a:lnTo>
                  <a:lnTo>
                    <a:pt x="320023" y="66104"/>
                  </a:lnTo>
                  <a:lnTo>
                    <a:pt x="361652" y="46541"/>
                  </a:lnTo>
                  <a:lnTo>
                    <a:pt x="404969" y="30193"/>
                  </a:lnTo>
                  <a:lnTo>
                    <a:pt x="449822" y="17212"/>
                  </a:lnTo>
                  <a:lnTo>
                    <a:pt x="496059" y="7751"/>
                  </a:lnTo>
                  <a:lnTo>
                    <a:pt x="543527" y="1963"/>
                  </a:lnTo>
                  <a:lnTo>
                    <a:pt x="592074" y="0"/>
                  </a:lnTo>
                  <a:lnTo>
                    <a:pt x="640620" y="1963"/>
                  </a:lnTo>
                  <a:lnTo>
                    <a:pt x="688088" y="7751"/>
                  </a:lnTo>
                  <a:lnTo>
                    <a:pt x="734325" y="17212"/>
                  </a:lnTo>
                  <a:lnTo>
                    <a:pt x="779178" y="30193"/>
                  </a:lnTo>
                  <a:lnTo>
                    <a:pt x="822495" y="46541"/>
                  </a:lnTo>
                  <a:lnTo>
                    <a:pt x="864124" y="66104"/>
                  </a:lnTo>
                  <a:lnTo>
                    <a:pt x="903910" y="88729"/>
                  </a:lnTo>
                  <a:lnTo>
                    <a:pt x="941703" y="114263"/>
                  </a:lnTo>
                  <a:lnTo>
                    <a:pt x="977350" y="142554"/>
                  </a:lnTo>
                  <a:lnTo>
                    <a:pt x="1010697" y="173450"/>
                  </a:lnTo>
                  <a:lnTo>
                    <a:pt x="1041593" y="206797"/>
                  </a:lnTo>
                  <a:lnTo>
                    <a:pt x="1069884" y="242444"/>
                  </a:lnTo>
                  <a:lnTo>
                    <a:pt x="1095418" y="280237"/>
                  </a:lnTo>
                  <a:lnTo>
                    <a:pt x="1118043" y="320023"/>
                  </a:lnTo>
                  <a:lnTo>
                    <a:pt x="1137606" y="361652"/>
                  </a:lnTo>
                  <a:lnTo>
                    <a:pt x="1153954" y="404969"/>
                  </a:lnTo>
                  <a:lnTo>
                    <a:pt x="1166935" y="449822"/>
                  </a:lnTo>
                  <a:lnTo>
                    <a:pt x="1176396" y="496059"/>
                  </a:lnTo>
                  <a:lnTo>
                    <a:pt x="1182184" y="543527"/>
                  </a:lnTo>
                  <a:lnTo>
                    <a:pt x="1184148" y="592074"/>
                  </a:lnTo>
                  <a:close/>
                </a:path>
              </a:pathLst>
            </a:custGeom>
            <a:grpFill/>
            <a:ln w="28575">
              <a:solidFill>
                <a:srgbClr val="002060"/>
              </a:solidFill>
            </a:ln>
          </p:spPr>
          <p:txBody>
            <a:bodyPr wrap="square" lIns="0" tIns="0" rIns="0" bIns="0" rtlCol="0"/>
            <a:lstStyle/>
            <a:p>
              <a:endParaRPr/>
            </a:p>
          </p:txBody>
        </p:sp>
      </p:grpSp>
      <p:sp>
        <p:nvSpPr>
          <p:cNvPr id="30" name="object 27">
            <a:extLst>
              <a:ext uri="{FF2B5EF4-FFF2-40B4-BE49-F238E27FC236}">
                <a16:creationId xmlns:a16="http://schemas.microsoft.com/office/drawing/2014/main" id="{15FEEBAB-7C60-FDCB-0E4F-D8991B566BF1}"/>
              </a:ext>
            </a:extLst>
          </p:cNvPr>
          <p:cNvSpPr/>
          <p:nvPr/>
        </p:nvSpPr>
        <p:spPr>
          <a:xfrm>
            <a:off x="4080781" y="1134925"/>
            <a:ext cx="1103507" cy="1106424"/>
          </a:xfrm>
          <a:custGeom>
            <a:avLst/>
            <a:gdLst/>
            <a:ahLst/>
            <a:cxnLst/>
            <a:rect l="l" t="t" r="r" b="b"/>
            <a:pathLst>
              <a:path w="1184275" h="1184275">
                <a:moveTo>
                  <a:pt x="1184148" y="592074"/>
                </a:moveTo>
                <a:lnTo>
                  <a:pt x="1182190" y="543527"/>
                </a:lnTo>
                <a:lnTo>
                  <a:pt x="1176416" y="496059"/>
                </a:lnTo>
                <a:lnTo>
                  <a:pt x="1166978" y="449822"/>
                </a:lnTo>
                <a:lnTo>
                  <a:pt x="1154027" y="404969"/>
                </a:lnTo>
                <a:lnTo>
                  <a:pt x="1137713" y="361652"/>
                </a:lnTo>
                <a:lnTo>
                  <a:pt x="1118187" y="320023"/>
                </a:lnTo>
                <a:lnTo>
                  <a:pt x="1095600" y="280237"/>
                </a:lnTo>
                <a:lnTo>
                  <a:pt x="1070104" y="242444"/>
                </a:lnTo>
                <a:lnTo>
                  <a:pt x="1041847" y="206797"/>
                </a:lnTo>
                <a:lnTo>
                  <a:pt x="1010983" y="173450"/>
                </a:lnTo>
                <a:lnTo>
                  <a:pt x="977661" y="142554"/>
                </a:lnTo>
                <a:lnTo>
                  <a:pt x="942033" y="114263"/>
                </a:lnTo>
                <a:lnTo>
                  <a:pt x="904249" y="88729"/>
                </a:lnTo>
                <a:lnTo>
                  <a:pt x="864460" y="66104"/>
                </a:lnTo>
                <a:lnTo>
                  <a:pt x="822817" y="46541"/>
                </a:lnTo>
                <a:lnTo>
                  <a:pt x="779471" y="30193"/>
                </a:lnTo>
                <a:lnTo>
                  <a:pt x="734572" y="17212"/>
                </a:lnTo>
                <a:lnTo>
                  <a:pt x="688273" y="7751"/>
                </a:lnTo>
                <a:lnTo>
                  <a:pt x="640723" y="1963"/>
                </a:lnTo>
                <a:lnTo>
                  <a:pt x="592074" y="0"/>
                </a:lnTo>
                <a:lnTo>
                  <a:pt x="543527" y="1963"/>
                </a:lnTo>
                <a:lnTo>
                  <a:pt x="496059" y="7751"/>
                </a:lnTo>
                <a:lnTo>
                  <a:pt x="449822" y="17212"/>
                </a:lnTo>
                <a:lnTo>
                  <a:pt x="404969" y="30193"/>
                </a:lnTo>
                <a:lnTo>
                  <a:pt x="361652" y="46541"/>
                </a:lnTo>
                <a:lnTo>
                  <a:pt x="320023" y="66104"/>
                </a:lnTo>
                <a:lnTo>
                  <a:pt x="280237" y="88729"/>
                </a:lnTo>
                <a:lnTo>
                  <a:pt x="242444" y="114263"/>
                </a:lnTo>
                <a:lnTo>
                  <a:pt x="206797" y="142554"/>
                </a:lnTo>
                <a:lnTo>
                  <a:pt x="173450" y="173450"/>
                </a:lnTo>
                <a:lnTo>
                  <a:pt x="142554" y="206797"/>
                </a:lnTo>
                <a:lnTo>
                  <a:pt x="114263" y="242444"/>
                </a:lnTo>
                <a:lnTo>
                  <a:pt x="88729" y="280237"/>
                </a:lnTo>
                <a:lnTo>
                  <a:pt x="66104" y="320023"/>
                </a:lnTo>
                <a:lnTo>
                  <a:pt x="46541" y="361652"/>
                </a:lnTo>
                <a:lnTo>
                  <a:pt x="30193" y="404969"/>
                </a:lnTo>
                <a:lnTo>
                  <a:pt x="17212" y="449822"/>
                </a:lnTo>
                <a:lnTo>
                  <a:pt x="7751" y="496059"/>
                </a:lnTo>
                <a:lnTo>
                  <a:pt x="1963" y="543527"/>
                </a:lnTo>
                <a:lnTo>
                  <a:pt x="0" y="592074"/>
                </a:lnTo>
                <a:lnTo>
                  <a:pt x="1963" y="640620"/>
                </a:lnTo>
                <a:lnTo>
                  <a:pt x="7751" y="688088"/>
                </a:lnTo>
                <a:lnTo>
                  <a:pt x="17212" y="734325"/>
                </a:lnTo>
                <a:lnTo>
                  <a:pt x="30193" y="779178"/>
                </a:lnTo>
                <a:lnTo>
                  <a:pt x="46541" y="822495"/>
                </a:lnTo>
                <a:lnTo>
                  <a:pt x="66104" y="864124"/>
                </a:lnTo>
                <a:lnTo>
                  <a:pt x="88729" y="903910"/>
                </a:lnTo>
                <a:lnTo>
                  <a:pt x="114263" y="941703"/>
                </a:lnTo>
                <a:lnTo>
                  <a:pt x="142554" y="977350"/>
                </a:lnTo>
                <a:lnTo>
                  <a:pt x="173450" y="1010697"/>
                </a:lnTo>
                <a:lnTo>
                  <a:pt x="206797" y="1041593"/>
                </a:lnTo>
                <a:lnTo>
                  <a:pt x="242444" y="1069884"/>
                </a:lnTo>
                <a:lnTo>
                  <a:pt x="280237" y="1095418"/>
                </a:lnTo>
                <a:lnTo>
                  <a:pt x="320023" y="1118043"/>
                </a:lnTo>
                <a:lnTo>
                  <a:pt x="361652" y="1137606"/>
                </a:lnTo>
                <a:lnTo>
                  <a:pt x="404969" y="1153954"/>
                </a:lnTo>
                <a:lnTo>
                  <a:pt x="449822" y="1166935"/>
                </a:lnTo>
                <a:lnTo>
                  <a:pt x="496059" y="1176396"/>
                </a:lnTo>
                <a:lnTo>
                  <a:pt x="543527" y="1182184"/>
                </a:lnTo>
                <a:lnTo>
                  <a:pt x="592074" y="1184148"/>
                </a:lnTo>
                <a:lnTo>
                  <a:pt x="640723" y="1182184"/>
                </a:lnTo>
                <a:lnTo>
                  <a:pt x="688273" y="1176396"/>
                </a:lnTo>
                <a:lnTo>
                  <a:pt x="734572" y="1166935"/>
                </a:lnTo>
                <a:lnTo>
                  <a:pt x="779471" y="1153954"/>
                </a:lnTo>
                <a:lnTo>
                  <a:pt x="822817" y="1137606"/>
                </a:lnTo>
                <a:lnTo>
                  <a:pt x="864460" y="1118043"/>
                </a:lnTo>
                <a:lnTo>
                  <a:pt x="904249" y="1095418"/>
                </a:lnTo>
                <a:lnTo>
                  <a:pt x="942033" y="1069884"/>
                </a:lnTo>
                <a:lnTo>
                  <a:pt x="977661" y="1041593"/>
                </a:lnTo>
                <a:lnTo>
                  <a:pt x="1010983" y="1010697"/>
                </a:lnTo>
                <a:lnTo>
                  <a:pt x="1041847" y="977350"/>
                </a:lnTo>
                <a:lnTo>
                  <a:pt x="1070104" y="941703"/>
                </a:lnTo>
                <a:lnTo>
                  <a:pt x="1095600" y="903910"/>
                </a:lnTo>
                <a:lnTo>
                  <a:pt x="1118187" y="864124"/>
                </a:lnTo>
                <a:lnTo>
                  <a:pt x="1137713" y="822495"/>
                </a:lnTo>
                <a:lnTo>
                  <a:pt x="1154027" y="779178"/>
                </a:lnTo>
                <a:lnTo>
                  <a:pt x="1166978" y="734325"/>
                </a:lnTo>
                <a:lnTo>
                  <a:pt x="1176416" y="688088"/>
                </a:lnTo>
                <a:lnTo>
                  <a:pt x="1182190" y="640620"/>
                </a:lnTo>
                <a:lnTo>
                  <a:pt x="1184148" y="592074"/>
                </a:lnTo>
                <a:close/>
              </a:path>
            </a:pathLst>
          </a:custGeom>
          <a:solidFill>
            <a:schemeClr val="accent4"/>
          </a:solidFill>
          <a:ln w="28575">
            <a:solidFill>
              <a:srgbClr val="002060"/>
            </a:solidFill>
          </a:ln>
        </p:spPr>
        <p:txBody>
          <a:bodyPr wrap="square" lIns="0" tIns="0" rIns="0" bIns="0" rtlCol="0"/>
          <a:lstStyle/>
          <a:p>
            <a:endParaRPr dirty="0"/>
          </a:p>
        </p:txBody>
      </p:sp>
      <p:grpSp>
        <p:nvGrpSpPr>
          <p:cNvPr id="41" name="Group 40">
            <a:extLst>
              <a:ext uri="{FF2B5EF4-FFF2-40B4-BE49-F238E27FC236}">
                <a16:creationId xmlns:a16="http://schemas.microsoft.com/office/drawing/2014/main" id="{660BC329-F40D-4F82-C5BE-5DFB2B4DECC6}"/>
              </a:ext>
            </a:extLst>
          </p:cNvPr>
          <p:cNvGrpSpPr/>
          <p:nvPr/>
        </p:nvGrpSpPr>
        <p:grpSpPr>
          <a:xfrm>
            <a:off x="6938976" y="3706027"/>
            <a:ext cx="1103506" cy="1106424"/>
            <a:chOff x="7245056" y="3625709"/>
            <a:chExt cx="598158" cy="582170"/>
          </a:xfrm>
          <a:solidFill>
            <a:schemeClr val="accent4"/>
          </a:solidFill>
        </p:grpSpPr>
        <p:sp>
          <p:nvSpPr>
            <p:cNvPr id="42" name="object 39">
              <a:extLst>
                <a:ext uri="{FF2B5EF4-FFF2-40B4-BE49-F238E27FC236}">
                  <a16:creationId xmlns:a16="http://schemas.microsoft.com/office/drawing/2014/main" id="{7FD0BDAF-AAB1-7C62-7074-61536980D751}"/>
                </a:ext>
              </a:extLst>
            </p:cNvPr>
            <p:cNvSpPr/>
            <p:nvPr/>
          </p:nvSpPr>
          <p:spPr>
            <a:xfrm>
              <a:off x="7245056" y="3625709"/>
              <a:ext cx="598158" cy="582169"/>
            </a:xfrm>
            <a:custGeom>
              <a:avLst/>
              <a:gdLst/>
              <a:ahLst/>
              <a:cxnLst/>
              <a:rect l="l" t="t" r="r" b="b"/>
              <a:pathLst>
                <a:path w="1184275" h="1184275">
                  <a:moveTo>
                    <a:pt x="1184148" y="592074"/>
                  </a:moveTo>
                  <a:lnTo>
                    <a:pt x="1182184" y="543527"/>
                  </a:lnTo>
                  <a:lnTo>
                    <a:pt x="1176396" y="496059"/>
                  </a:lnTo>
                  <a:lnTo>
                    <a:pt x="1166935" y="449822"/>
                  </a:lnTo>
                  <a:lnTo>
                    <a:pt x="1153954" y="404969"/>
                  </a:lnTo>
                  <a:lnTo>
                    <a:pt x="1137606" y="361652"/>
                  </a:lnTo>
                  <a:lnTo>
                    <a:pt x="1118043" y="320023"/>
                  </a:lnTo>
                  <a:lnTo>
                    <a:pt x="1095418" y="280237"/>
                  </a:lnTo>
                  <a:lnTo>
                    <a:pt x="1069884" y="242444"/>
                  </a:lnTo>
                  <a:lnTo>
                    <a:pt x="1041593" y="206797"/>
                  </a:lnTo>
                  <a:lnTo>
                    <a:pt x="1010697" y="173450"/>
                  </a:lnTo>
                  <a:lnTo>
                    <a:pt x="977350" y="142554"/>
                  </a:lnTo>
                  <a:lnTo>
                    <a:pt x="941703" y="114263"/>
                  </a:lnTo>
                  <a:lnTo>
                    <a:pt x="903910" y="88729"/>
                  </a:lnTo>
                  <a:lnTo>
                    <a:pt x="864124" y="66104"/>
                  </a:lnTo>
                  <a:lnTo>
                    <a:pt x="822495" y="46541"/>
                  </a:lnTo>
                  <a:lnTo>
                    <a:pt x="779178" y="30193"/>
                  </a:lnTo>
                  <a:lnTo>
                    <a:pt x="734325" y="17212"/>
                  </a:lnTo>
                  <a:lnTo>
                    <a:pt x="688088" y="7751"/>
                  </a:lnTo>
                  <a:lnTo>
                    <a:pt x="640620" y="1963"/>
                  </a:lnTo>
                  <a:lnTo>
                    <a:pt x="592074" y="0"/>
                  </a:lnTo>
                  <a:lnTo>
                    <a:pt x="543527" y="1963"/>
                  </a:lnTo>
                  <a:lnTo>
                    <a:pt x="496059" y="7751"/>
                  </a:lnTo>
                  <a:lnTo>
                    <a:pt x="449822" y="17212"/>
                  </a:lnTo>
                  <a:lnTo>
                    <a:pt x="404969" y="30193"/>
                  </a:lnTo>
                  <a:lnTo>
                    <a:pt x="361652" y="46541"/>
                  </a:lnTo>
                  <a:lnTo>
                    <a:pt x="320023" y="66104"/>
                  </a:lnTo>
                  <a:lnTo>
                    <a:pt x="280237" y="88729"/>
                  </a:lnTo>
                  <a:lnTo>
                    <a:pt x="242444" y="114263"/>
                  </a:lnTo>
                  <a:lnTo>
                    <a:pt x="206797" y="142554"/>
                  </a:lnTo>
                  <a:lnTo>
                    <a:pt x="173450" y="173450"/>
                  </a:lnTo>
                  <a:lnTo>
                    <a:pt x="142554" y="206797"/>
                  </a:lnTo>
                  <a:lnTo>
                    <a:pt x="114263" y="242444"/>
                  </a:lnTo>
                  <a:lnTo>
                    <a:pt x="88729" y="280237"/>
                  </a:lnTo>
                  <a:lnTo>
                    <a:pt x="66104" y="320023"/>
                  </a:lnTo>
                  <a:lnTo>
                    <a:pt x="46541" y="361652"/>
                  </a:lnTo>
                  <a:lnTo>
                    <a:pt x="30193" y="404969"/>
                  </a:lnTo>
                  <a:lnTo>
                    <a:pt x="17212" y="449822"/>
                  </a:lnTo>
                  <a:lnTo>
                    <a:pt x="7751" y="496059"/>
                  </a:lnTo>
                  <a:lnTo>
                    <a:pt x="1963" y="543527"/>
                  </a:lnTo>
                  <a:lnTo>
                    <a:pt x="0" y="592074"/>
                  </a:lnTo>
                  <a:lnTo>
                    <a:pt x="1963" y="640620"/>
                  </a:lnTo>
                  <a:lnTo>
                    <a:pt x="7751" y="688088"/>
                  </a:lnTo>
                  <a:lnTo>
                    <a:pt x="17212" y="734325"/>
                  </a:lnTo>
                  <a:lnTo>
                    <a:pt x="30193" y="779178"/>
                  </a:lnTo>
                  <a:lnTo>
                    <a:pt x="46541" y="822495"/>
                  </a:lnTo>
                  <a:lnTo>
                    <a:pt x="66104" y="864124"/>
                  </a:lnTo>
                  <a:lnTo>
                    <a:pt x="88729" y="903910"/>
                  </a:lnTo>
                  <a:lnTo>
                    <a:pt x="114263" y="941703"/>
                  </a:lnTo>
                  <a:lnTo>
                    <a:pt x="142554" y="977350"/>
                  </a:lnTo>
                  <a:lnTo>
                    <a:pt x="173450" y="1010697"/>
                  </a:lnTo>
                  <a:lnTo>
                    <a:pt x="206797" y="1041593"/>
                  </a:lnTo>
                  <a:lnTo>
                    <a:pt x="242444" y="1069884"/>
                  </a:lnTo>
                  <a:lnTo>
                    <a:pt x="280237" y="1095418"/>
                  </a:lnTo>
                  <a:lnTo>
                    <a:pt x="320023" y="1118043"/>
                  </a:lnTo>
                  <a:lnTo>
                    <a:pt x="361652" y="1137606"/>
                  </a:lnTo>
                  <a:lnTo>
                    <a:pt x="404969" y="1153954"/>
                  </a:lnTo>
                  <a:lnTo>
                    <a:pt x="449822" y="1166935"/>
                  </a:lnTo>
                  <a:lnTo>
                    <a:pt x="496059" y="1176396"/>
                  </a:lnTo>
                  <a:lnTo>
                    <a:pt x="543527" y="1182184"/>
                  </a:lnTo>
                  <a:lnTo>
                    <a:pt x="592074" y="1184148"/>
                  </a:lnTo>
                  <a:lnTo>
                    <a:pt x="640620" y="1182184"/>
                  </a:lnTo>
                  <a:lnTo>
                    <a:pt x="688088" y="1176396"/>
                  </a:lnTo>
                  <a:lnTo>
                    <a:pt x="734325" y="1166935"/>
                  </a:lnTo>
                  <a:lnTo>
                    <a:pt x="779178" y="1153954"/>
                  </a:lnTo>
                  <a:lnTo>
                    <a:pt x="822495" y="1137606"/>
                  </a:lnTo>
                  <a:lnTo>
                    <a:pt x="864124" y="1118043"/>
                  </a:lnTo>
                  <a:lnTo>
                    <a:pt x="903910" y="1095418"/>
                  </a:lnTo>
                  <a:lnTo>
                    <a:pt x="941703" y="1069884"/>
                  </a:lnTo>
                  <a:lnTo>
                    <a:pt x="977350" y="1041593"/>
                  </a:lnTo>
                  <a:lnTo>
                    <a:pt x="1010697" y="1010697"/>
                  </a:lnTo>
                  <a:lnTo>
                    <a:pt x="1041593" y="977350"/>
                  </a:lnTo>
                  <a:lnTo>
                    <a:pt x="1069884" y="941703"/>
                  </a:lnTo>
                  <a:lnTo>
                    <a:pt x="1095418" y="903910"/>
                  </a:lnTo>
                  <a:lnTo>
                    <a:pt x="1118043" y="864124"/>
                  </a:lnTo>
                  <a:lnTo>
                    <a:pt x="1137606" y="822495"/>
                  </a:lnTo>
                  <a:lnTo>
                    <a:pt x="1153954" y="779178"/>
                  </a:lnTo>
                  <a:lnTo>
                    <a:pt x="1166935" y="734325"/>
                  </a:lnTo>
                  <a:lnTo>
                    <a:pt x="1176396" y="688088"/>
                  </a:lnTo>
                  <a:lnTo>
                    <a:pt x="1182184" y="640620"/>
                  </a:lnTo>
                  <a:lnTo>
                    <a:pt x="1184148" y="592074"/>
                  </a:lnTo>
                  <a:close/>
                </a:path>
              </a:pathLst>
            </a:custGeom>
            <a:grpFill/>
            <a:ln>
              <a:solidFill>
                <a:srgbClr val="002060"/>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3" name="object 40">
              <a:extLst>
                <a:ext uri="{FF2B5EF4-FFF2-40B4-BE49-F238E27FC236}">
                  <a16:creationId xmlns:a16="http://schemas.microsoft.com/office/drawing/2014/main" id="{A5A2724E-43EA-6260-33B5-B32817D9833E}"/>
                </a:ext>
              </a:extLst>
            </p:cNvPr>
            <p:cNvSpPr/>
            <p:nvPr/>
          </p:nvSpPr>
          <p:spPr>
            <a:xfrm>
              <a:off x="7245056" y="3625710"/>
              <a:ext cx="598158" cy="582169"/>
            </a:xfrm>
            <a:custGeom>
              <a:avLst/>
              <a:gdLst/>
              <a:ahLst/>
              <a:cxnLst/>
              <a:rect l="l" t="t" r="r" b="b"/>
              <a:pathLst>
                <a:path w="1184275" h="1184275">
                  <a:moveTo>
                    <a:pt x="1184148" y="592074"/>
                  </a:moveTo>
                  <a:lnTo>
                    <a:pt x="1182184" y="640620"/>
                  </a:lnTo>
                  <a:lnTo>
                    <a:pt x="1176396" y="688088"/>
                  </a:lnTo>
                  <a:lnTo>
                    <a:pt x="1166935" y="734325"/>
                  </a:lnTo>
                  <a:lnTo>
                    <a:pt x="1153954" y="779178"/>
                  </a:lnTo>
                  <a:lnTo>
                    <a:pt x="1137606" y="822495"/>
                  </a:lnTo>
                  <a:lnTo>
                    <a:pt x="1118043" y="864124"/>
                  </a:lnTo>
                  <a:lnTo>
                    <a:pt x="1095418" y="903910"/>
                  </a:lnTo>
                  <a:lnTo>
                    <a:pt x="1069884" y="941703"/>
                  </a:lnTo>
                  <a:lnTo>
                    <a:pt x="1041593" y="977350"/>
                  </a:lnTo>
                  <a:lnTo>
                    <a:pt x="1010697" y="1010697"/>
                  </a:lnTo>
                  <a:lnTo>
                    <a:pt x="977350" y="1041593"/>
                  </a:lnTo>
                  <a:lnTo>
                    <a:pt x="941703" y="1069884"/>
                  </a:lnTo>
                  <a:lnTo>
                    <a:pt x="903910" y="1095418"/>
                  </a:lnTo>
                  <a:lnTo>
                    <a:pt x="864124" y="1118043"/>
                  </a:lnTo>
                  <a:lnTo>
                    <a:pt x="822495" y="1137606"/>
                  </a:lnTo>
                  <a:lnTo>
                    <a:pt x="779178" y="1153954"/>
                  </a:lnTo>
                  <a:lnTo>
                    <a:pt x="734325" y="1166935"/>
                  </a:lnTo>
                  <a:lnTo>
                    <a:pt x="688088" y="1176396"/>
                  </a:lnTo>
                  <a:lnTo>
                    <a:pt x="640620" y="1182184"/>
                  </a:lnTo>
                  <a:lnTo>
                    <a:pt x="592074" y="1184148"/>
                  </a:lnTo>
                  <a:lnTo>
                    <a:pt x="543527" y="1182184"/>
                  </a:lnTo>
                  <a:lnTo>
                    <a:pt x="496059" y="1176396"/>
                  </a:lnTo>
                  <a:lnTo>
                    <a:pt x="449822" y="1166935"/>
                  </a:lnTo>
                  <a:lnTo>
                    <a:pt x="404969" y="1153954"/>
                  </a:lnTo>
                  <a:lnTo>
                    <a:pt x="361652" y="1137606"/>
                  </a:lnTo>
                  <a:lnTo>
                    <a:pt x="320023" y="1118043"/>
                  </a:lnTo>
                  <a:lnTo>
                    <a:pt x="280237" y="1095418"/>
                  </a:lnTo>
                  <a:lnTo>
                    <a:pt x="242444" y="1069884"/>
                  </a:lnTo>
                  <a:lnTo>
                    <a:pt x="206797" y="1041593"/>
                  </a:lnTo>
                  <a:lnTo>
                    <a:pt x="173450" y="1010697"/>
                  </a:lnTo>
                  <a:lnTo>
                    <a:pt x="142554" y="977350"/>
                  </a:lnTo>
                  <a:lnTo>
                    <a:pt x="114263" y="941703"/>
                  </a:lnTo>
                  <a:lnTo>
                    <a:pt x="88729" y="903910"/>
                  </a:lnTo>
                  <a:lnTo>
                    <a:pt x="66104" y="864124"/>
                  </a:lnTo>
                  <a:lnTo>
                    <a:pt x="46541" y="822495"/>
                  </a:lnTo>
                  <a:lnTo>
                    <a:pt x="30193" y="779178"/>
                  </a:lnTo>
                  <a:lnTo>
                    <a:pt x="17212" y="734325"/>
                  </a:lnTo>
                  <a:lnTo>
                    <a:pt x="7751" y="688088"/>
                  </a:lnTo>
                  <a:lnTo>
                    <a:pt x="1963" y="640620"/>
                  </a:lnTo>
                  <a:lnTo>
                    <a:pt x="0" y="592074"/>
                  </a:lnTo>
                  <a:lnTo>
                    <a:pt x="1963" y="543527"/>
                  </a:lnTo>
                  <a:lnTo>
                    <a:pt x="7751" y="496059"/>
                  </a:lnTo>
                  <a:lnTo>
                    <a:pt x="17212" y="449822"/>
                  </a:lnTo>
                  <a:lnTo>
                    <a:pt x="30193" y="404969"/>
                  </a:lnTo>
                  <a:lnTo>
                    <a:pt x="46541" y="361652"/>
                  </a:lnTo>
                  <a:lnTo>
                    <a:pt x="66104" y="320023"/>
                  </a:lnTo>
                  <a:lnTo>
                    <a:pt x="88729" y="280237"/>
                  </a:lnTo>
                  <a:lnTo>
                    <a:pt x="114263" y="242444"/>
                  </a:lnTo>
                  <a:lnTo>
                    <a:pt x="142554" y="206797"/>
                  </a:lnTo>
                  <a:lnTo>
                    <a:pt x="173450" y="173450"/>
                  </a:lnTo>
                  <a:lnTo>
                    <a:pt x="206797" y="142554"/>
                  </a:lnTo>
                  <a:lnTo>
                    <a:pt x="242444" y="114263"/>
                  </a:lnTo>
                  <a:lnTo>
                    <a:pt x="280237" y="88729"/>
                  </a:lnTo>
                  <a:lnTo>
                    <a:pt x="320023" y="66104"/>
                  </a:lnTo>
                  <a:lnTo>
                    <a:pt x="361652" y="46541"/>
                  </a:lnTo>
                  <a:lnTo>
                    <a:pt x="404969" y="30193"/>
                  </a:lnTo>
                  <a:lnTo>
                    <a:pt x="449822" y="17212"/>
                  </a:lnTo>
                  <a:lnTo>
                    <a:pt x="496059" y="7751"/>
                  </a:lnTo>
                  <a:lnTo>
                    <a:pt x="543527" y="1963"/>
                  </a:lnTo>
                  <a:lnTo>
                    <a:pt x="592074" y="0"/>
                  </a:lnTo>
                  <a:lnTo>
                    <a:pt x="640620" y="1963"/>
                  </a:lnTo>
                  <a:lnTo>
                    <a:pt x="688088" y="7751"/>
                  </a:lnTo>
                  <a:lnTo>
                    <a:pt x="734325" y="17212"/>
                  </a:lnTo>
                  <a:lnTo>
                    <a:pt x="779178" y="30193"/>
                  </a:lnTo>
                  <a:lnTo>
                    <a:pt x="822495" y="46541"/>
                  </a:lnTo>
                  <a:lnTo>
                    <a:pt x="864124" y="66104"/>
                  </a:lnTo>
                  <a:lnTo>
                    <a:pt x="903910" y="88729"/>
                  </a:lnTo>
                  <a:lnTo>
                    <a:pt x="941703" y="114263"/>
                  </a:lnTo>
                  <a:lnTo>
                    <a:pt x="977350" y="142554"/>
                  </a:lnTo>
                  <a:lnTo>
                    <a:pt x="1010697" y="173450"/>
                  </a:lnTo>
                  <a:lnTo>
                    <a:pt x="1041593" y="206797"/>
                  </a:lnTo>
                  <a:lnTo>
                    <a:pt x="1069884" y="242444"/>
                  </a:lnTo>
                  <a:lnTo>
                    <a:pt x="1095418" y="280237"/>
                  </a:lnTo>
                  <a:lnTo>
                    <a:pt x="1118043" y="320023"/>
                  </a:lnTo>
                  <a:lnTo>
                    <a:pt x="1137606" y="361652"/>
                  </a:lnTo>
                  <a:lnTo>
                    <a:pt x="1153954" y="404969"/>
                  </a:lnTo>
                  <a:lnTo>
                    <a:pt x="1166935" y="449822"/>
                  </a:lnTo>
                  <a:lnTo>
                    <a:pt x="1176396" y="496059"/>
                  </a:lnTo>
                  <a:lnTo>
                    <a:pt x="1182184" y="543527"/>
                  </a:lnTo>
                  <a:lnTo>
                    <a:pt x="1184148" y="592074"/>
                  </a:lnTo>
                  <a:close/>
                </a:path>
              </a:pathLst>
            </a:custGeom>
            <a:grpFill/>
            <a:ln w="28575">
              <a:solidFill>
                <a:srgbClr val="00206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grpSp>
        <p:nvGrpSpPr>
          <p:cNvPr id="44" name="Group 43">
            <a:extLst>
              <a:ext uri="{FF2B5EF4-FFF2-40B4-BE49-F238E27FC236}">
                <a16:creationId xmlns:a16="http://schemas.microsoft.com/office/drawing/2014/main" id="{9438D9D2-728E-5610-2457-2BB0637F7E99}"/>
              </a:ext>
            </a:extLst>
          </p:cNvPr>
          <p:cNvGrpSpPr/>
          <p:nvPr/>
        </p:nvGrpSpPr>
        <p:grpSpPr>
          <a:xfrm>
            <a:off x="1242017" y="3706027"/>
            <a:ext cx="1103506" cy="1106424"/>
            <a:chOff x="1565619" y="5401817"/>
            <a:chExt cx="1184275" cy="1184275"/>
          </a:xfrm>
          <a:solidFill>
            <a:schemeClr val="accent4"/>
          </a:solidFill>
        </p:grpSpPr>
        <p:sp>
          <p:nvSpPr>
            <p:cNvPr id="45" name="object 53">
              <a:extLst>
                <a:ext uri="{FF2B5EF4-FFF2-40B4-BE49-F238E27FC236}">
                  <a16:creationId xmlns:a16="http://schemas.microsoft.com/office/drawing/2014/main" id="{12068565-5FDC-9424-472A-5160AEE93EB9}"/>
                </a:ext>
              </a:extLst>
            </p:cNvPr>
            <p:cNvSpPr/>
            <p:nvPr/>
          </p:nvSpPr>
          <p:spPr>
            <a:xfrm>
              <a:off x="1565619" y="5401817"/>
              <a:ext cx="1184275" cy="1184275"/>
            </a:xfrm>
            <a:custGeom>
              <a:avLst/>
              <a:gdLst/>
              <a:ahLst/>
              <a:cxnLst/>
              <a:rect l="l" t="t" r="r" b="b"/>
              <a:pathLst>
                <a:path w="1184275" h="1184275">
                  <a:moveTo>
                    <a:pt x="1184148" y="592074"/>
                  </a:moveTo>
                  <a:lnTo>
                    <a:pt x="1182184" y="543527"/>
                  </a:lnTo>
                  <a:lnTo>
                    <a:pt x="1176396" y="496059"/>
                  </a:lnTo>
                  <a:lnTo>
                    <a:pt x="1166935" y="449822"/>
                  </a:lnTo>
                  <a:lnTo>
                    <a:pt x="1153954" y="404969"/>
                  </a:lnTo>
                  <a:lnTo>
                    <a:pt x="1137606" y="361652"/>
                  </a:lnTo>
                  <a:lnTo>
                    <a:pt x="1118043" y="320023"/>
                  </a:lnTo>
                  <a:lnTo>
                    <a:pt x="1095418" y="280237"/>
                  </a:lnTo>
                  <a:lnTo>
                    <a:pt x="1069884" y="242444"/>
                  </a:lnTo>
                  <a:lnTo>
                    <a:pt x="1041593" y="206797"/>
                  </a:lnTo>
                  <a:lnTo>
                    <a:pt x="1010697" y="173450"/>
                  </a:lnTo>
                  <a:lnTo>
                    <a:pt x="977350" y="142554"/>
                  </a:lnTo>
                  <a:lnTo>
                    <a:pt x="941703" y="114263"/>
                  </a:lnTo>
                  <a:lnTo>
                    <a:pt x="903910" y="88729"/>
                  </a:lnTo>
                  <a:lnTo>
                    <a:pt x="864124" y="66104"/>
                  </a:lnTo>
                  <a:lnTo>
                    <a:pt x="822495" y="46541"/>
                  </a:lnTo>
                  <a:lnTo>
                    <a:pt x="779178" y="30193"/>
                  </a:lnTo>
                  <a:lnTo>
                    <a:pt x="734325" y="17212"/>
                  </a:lnTo>
                  <a:lnTo>
                    <a:pt x="688088" y="7751"/>
                  </a:lnTo>
                  <a:lnTo>
                    <a:pt x="640620" y="1963"/>
                  </a:lnTo>
                  <a:lnTo>
                    <a:pt x="592074" y="0"/>
                  </a:lnTo>
                  <a:lnTo>
                    <a:pt x="543527" y="1963"/>
                  </a:lnTo>
                  <a:lnTo>
                    <a:pt x="496059" y="7751"/>
                  </a:lnTo>
                  <a:lnTo>
                    <a:pt x="449822" y="17212"/>
                  </a:lnTo>
                  <a:lnTo>
                    <a:pt x="404969" y="30193"/>
                  </a:lnTo>
                  <a:lnTo>
                    <a:pt x="361652" y="46541"/>
                  </a:lnTo>
                  <a:lnTo>
                    <a:pt x="320023" y="66104"/>
                  </a:lnTo>
                  <a:lnTo>
                    <a:pt x="280237" y="88729"/>
                  </a:lnTo>
                  <a:lnTo>
                    <a:pt x="242444" y="114263"/>
                  </a:lnTo>
                  <a:lnTo>
                    <a:pt x="206797" y="142554"/>
                  </a:lnTo>
                  <a:lnTo>
                    <a:pt x="173450" y="173450"/>
                  </a:lnTo>
                  <a:lnTo>
                    <a:pt x="142554" y="206797"/>
                  </a:lnTo>
                  <a:lnTo>
                    <a:pt x="114263" y="242444"/>
                  </a:lnTo>
                  <a:lnTo>
                    <a:pt x="88729" y="280237"/>
                  </a:lnTo>
                  <a:lnTo>
                    <a:pt x="66104" y="320023"/>
                  </a:lnTo>
                  <a:lnTo>
                    <a:pt x="46541" y="361652"/>
                  </a:lnTo>
                  <a:lnTo>
                    <a:pt x="30193" y="404969"/>
                  </a:lnTo>
                  <a:lnTo>
                    <a:pt x="17212" y="449822"/>
                  </a:lnTo>
                  <a:lnTo>
                    <a:pt x="7751" y="496059"/>
                  </a:lnTo>
                  <a:lnTo>
                    <a:pt x="1963" y="543527"/>
                  </a:lnTo>
                  <a:lnTo>
                    <a:pt x="0" y="592074"/>
                  </a:lnTo>
                  <a:lnTo>
                    <a:pt x="1963" y="640620"/>
                  </a:lnTo>
                  <a:lnTo>
                    <a:pt x="7751" y="688088"/>
                  </a:lnTo>
                  <a:lnTo>
                    <a:pt x="17212" y="734325"/>
                  </a:lnTo>
                  <a:lnTo>
                    <a:pt x="30193" y="779178"/>
                  </a:lnTo>
                  <a:lnTo>
                    <a:pt x="46541" y="822495"/>
                  </a:lnTo>
                  <a:lnTo>
                    <a:pt x="66104" y="864124"/>
                  </a:lnTo>
                  <a:lnTo>
                    <a:pt x="88729" y="903910"/>
                  </a:lnTo>
                  <a:lnTo>
                    <a:pt x="114263" y="941703"/>
                  </a:lnTo>
                  <a:lnTo>
                    <a:pt x="142554" y="977350"/>
                  </a:lnTo>
                  <a:lnTo>
                    <a:pt x="173450" y="1010697"/>
                  </a:lnTo>
                  <a:lnTo>
                    <a:pt x="206797" y="1041593"/>
                  </a:lnTo>
                  <a:lnTo>
                    <a:pt x="242444" y="1069884"/>
                  </a:lnTo>
                  <a:lnTo>
                    <a:pt x="280237" y="1095418"/>
                  </a:lnTo>
                  <a:lnTo>
                    <a:pt x="320023" y="1118043"/>
                  </a:lnTo>
                  <a:lnTo>
                    <a:pt x="361652" y="1137606"/>
                  </a:lnTo>
                  <a:lnTo>
                    <a:pt x="404969" y="1153954"/>
                  </a:lnTo>
                  <a:lnTo>
                    <a:pt x="449822" y="1166935"/>
                  </a:lnTo>
                  <a:lnTo>
                    <a:pt x="496059" y="1176396"/>
                  </a:lnTo>
                  <a:lnTo>
                    <a:pt x="543527" y="1182184"/>
                  </a:lnTo>
                  <a:lnTo>
                    <a:pt x="592074" y="1184148"/>
                  </a:lnTo>
                  <a:lnTo>
                    <a:pt x="640620" y="1182184"/>
                  </a:lnTo>
                  <a:lnTo>
                    <a:pt x="688088" y="1176396"/>
                  </a:lnTo>
                  <a:lnTo>
                    <a:pt x="734325" y="1166935"/>
                  </a:lnTo>
                  <a:lnTo>
                    <a:pt x="779178" y="1153954"/>
                  </a:lnTo>
                  <a:lnTo>
                    <a:pt x="822495" y="1137606"/>
                  </a:lnTo>
                  <a:lnTo>
                    <a:pt x="864124" y="1118043"/>
                  </a:lnTo>
                  <a:lnTo>
                    <a:pt x="903910" y="1095418"/>
                  </a:lnTo>
                  <a:lnTo>
                    <a:pt x="941703" y="1069884"/>
                  </a:lnTo>
                  <a:lnTo>
                    <a:pt x="977350" y="1041593"/>
                  </a:lnTo>
                  <a:lnTo>
                    <a:pt x="1010697" y="1010697"/>
                  </a:lnTo>
                  <a:lnTo>
                    <a:pt x="1041593" y="977350"/>
                  </a:lnTo>
                  <a:lnTo>
                    <a:pt x="1069884" y="941703"/>
                  </a:lnTo>
                  <a:lnTo>
                    <a:pt x="1095418" y="903910"/>
                  </a:lnTo>
                  <a:lnTo>
                    <a:pt x="1118043" y="864124"/>
                  </a:lnTo>
                  <a:lnTo>
                    <a:pt x="1137606" y="822495"/>
                  </a:lnTo>
                  <a:lnTo>
                    <a:pt x="1153954" y="779178"/>
                  </a:lnTo>
                  <a:lnTo>
                    <a:pt x="1166935" y="734325"/>
                  </a:lnTo>
                  <a:lnTo>
                    <a:pt x="1176396" y="688088"/>
                  </a:lnTo>
                  <a:lnTo>
                    <a:pt x="1182184" y="640620"/>
                  </a:lnTo>
                  <a:lnTo>
                    <a:pt x="1184148" y="592074"/>
                  </a:lnTo>
                  <a:close/>
                </a:path>
              </a:pathLst>
            </a:custGeom>
            <a:grpFill/>
            <a:ln>
              <a:solidFill>
                <a:srgbClr val="002060"/>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46" name="object 54">
              <a:extLst>
                <a:ext uri="{FF2B5EF4-FFF2-40B4-BE49-F238E27FC236}">
                  <a16:creationId xmlns:a16="http://schemas.microsoft.com/office/drawing/2014/main" id="{54F369F9-189F-3F96-BA72-46650F0D250D}"/>
                </a:ext>
              </a:extLst>
            </p:cNvPr>
            <p:cNvSpPr/>
            <p:nvPr/>
          </p:nvSpPr>
          <p:spPr>
            <a:xfrm>
              <a:off x="1565619" y="5401817"/>
              <a:ext cx="1184275" cy="1184275"/>
            </a:xfrm>
            <a:custGeom>
              <a:avLst/>
              <a:gdLst/>
              <a:ahLst/>
              <a:cxnLst/>
              <a:rect l="l" t="t" r="r" b="b"/>
              <a:pathLst>
                <a:path w="1184275" h="1184275">
                  <a:moveTo>
                    <a:pt x="1184148" y="592074"/>
                  </a:moveTo>
                  <a:lnTo>
                    <a:pt x="1182184" y="640620"/>
                  </a:lnTo>
                  <a:lnTo>
                    <a:pt x="1176396" y="688088"/>
                  </a:lnTo>
                  <a:lnTo>
                    <a:pt x="1166935" y="734325"/>
                  </a:lnTo>
                  <a:lnTo>
                    <a:pt x="1153954" y="779178"/>
                  </a:lnTo>
                  <a:lnTo>
                    <a:pt x="1137606" y="822495"/>
                  </a:lnTo>
                  <a:lnTo>
                    <a:pt x="1118043" y="864124"/>
                  </a:lnTo>
                  <a:lnTo>
                    <a:pt x="1095418" y="903910"/>
                  </a:lnTo>
                  <a:lnTo>
                    <a:pt x="1069884" y="941703"/>
                  </a:lnTo>
                  <a:lnTo>
                    <a:pt x="1041593" y="977350"/>
                  </a:lnTo>
                  <a:lnTo>
                    <a:pt x="1010697" y="1010697"/>
                  </a:lnTo>
                  <a:lnTo>
                    <a:pt x="977350" y="1041593"/>
                  </a:lnTo>
                  <a:lnTo>
                    <a:pt x="941703" y="1069884"/>
                  </a:lnTo>
                  <a:lnTo>
                    <a:pt x="903910" y="1095418"/>
                  </a:lnTo>
                  <a:lnTo>
                    <a:pt x="864124" y="1118043"/>
                  </a:lnTo>
                  <a:lnTo>
                    <a:pt x="822495" y="1137606"/>
                  </a:lnTo>
                  <a:lnTo>
                    <a:pt x="779178" y="1153954"/>
                  </a:lnTo>
                  <a:lnTo>
                    <a:pt x="734325" y="1166935"/>
                  </a:lnTo>
                  <a:lnTo>
                    <a:pt x="688088" y="1176396"/>
                  </a:lnTo>
                  <a:lnTo>
                    <a:pt x="640620" y="1182184"/>
                  </a:lnTo>
                  <a:lnTo>
                    <a:pt x="592074" y="1184148"/>
                  </a:lnTo>
                  <a:lnTo>
                    <a:pt x="543527" y="1182184"/>
                  </a:lnTo>
                  <a:lnTo>
                    <a:pt x="496059" y="1176396"/>
                  </a:lnTo>
                  <a:lnTo>
                    <a:pt x="449822" y="1166935"/>
                  </a:lnTo>
                  <a:lnTo>
                    <a:pt x="404969" y="1153954"/>
                  </a:lnTo>
                  <a:lnTo>
                    <a:pt x="361652" y="1137606"/>
                  </a:lnTo>
                  <a:lnTo>
                    <a:pt x="320023" y="1118043"/>
                  </a:lnTo>
                  <a:lnTo>
                    <a:pt x="280237" y="1095418"/>
                  </a:lnTo>
                  <a:lnTo>
                    <a:pt x="242444" y="1069884"/>
                  </a:lnTo>
                  <a:lnTo>
                    <a:pt x="206797" y="1041593"/>
                  </a:lnTo>
                  <a:lnTo>
                    <a:pt x="173450" y="1010697"/>
                  </a:lnTo>
                  <a:lnTo>
                    <a:pt x="142554" y="977350"/>
                  </a:lnTo>
                  <a:lnTo>
                    <a:pt x="114263" y="941703"/>
                  </a:lnTo>
                  <a:lnTo>
                    <a:pt x="88729" y="903910"/>
                  </a:lnTo>
                  <a:lnTo>
                    <a:pt x="66104" y="864124"/>
                  </a:lnTo>
                  <a:lnTo>
                    <a:pt x="46541" y="822495"/>
                  </a:lnTo>
                  <a:lnTo>
                    <a:pt x="30193" y="779178"/>
                  </a:lnTo>
                  <a:lnTo>
                    <a:pt x="17212" y="734325"/>
                  </a:lnTo>
                  <a:lnTo>
                    <a:pt x="7751" y="688088"/>
                  </a:lnTo>
                  <a:lnTo>
                    <a:pt x="1963" y="640620"/>
                  </a:lnTo>
                  <a:lnTo>
                    <a:pt x="0" y="592074"/>
                  </a:lnTo>
                  <a:lnTo>
                    <a:pt x="1963" y="543527"/>
                  </a:lnTo>
                  <a:lnTo>
                    <a:pt x="7751" y="496059"/>
                  </a:lnTo>
                  <a:lnTo>
                    <a:pt x="17212" y="449822"/>
                  </a:lnTo>
                  <a:lnTo>
                    <a:pt x="30193" y="404969"/>
                  </a:lnTo>
                  <a:lnTo>
                    <a:pt x="46541" y="361652"/>
                  </a:lnTo>
                  <a:lnTo>
                    <a:pt x="66104" y="320023"/>
                  </a:lnTo>
                  <a:lnTo>
                    <a:pt x="88729" y="280237"/>
                  </a:lnTo>
                  <a:lnTo>
                    <a:pt x="114263" y="242444"/>
                  </a:lnTo>
                  <a:lnTo>
                    <a:pt x="142554" y="206797"/>
                  </a:lnTo>
                  <a:lnTo>
                    <a:pt x="173450" y="173450"/>
                  </a:lnTo>
                  <a:lnTo>
                    <a:pt x="206797" y="142554"/>
                  </a:lnTo>
                  <a:lnTo>
                    <a:pt x="242444" y="114263"/>
                  </a:lnTo>
                  <a:lnTo>
                    <a:pt x="280237" y="88729"/>
                  </a:lnTo>
                  <a:lnTo>
                    <a:pt x="320023" y="66104"/>
                  </a:lnTo>
                  <a:lnTo>
                    <a:pt x="361652" y="46541"/>
                  </a:lnTo>
                  <a:lnTo>
                    <a:pt x="404969" y="30193"/>
                  </a:lnTo>
                  <a:lnTo>
                    <a:pt x="449822" y="17212"/>
                  </a:lnTo>
                  <a:lnTo>
                    <a:pt x="496059" y="7751"/>
                  </a:lnTo>
                  <a:lnTo>
                    <a:pt x="543527" y="1963"/>
                  </a:lnTo>
                  <a:lnTo>
                    <a:pt x="592074" y="0"/>
                  </a:lnTo>
                  <a:lnTo>
                    <a:pt x="640620" y="1963"/>
                  </a:lnTo>
                  <a:lnTo>
                    <a:pt x="688088" y="7751"/>
                  </a:lnTo>
                  <a:lnTo>
                    <a:pt x="734325" y="17212"/>
                  </a:lnTo>
                  <a:lnTo>
                    <a:pt x="779178" y="30193"/>
                  </a:lnTo>
                  <a:lnTo>
                    <a:pt x="822495" y="46541"/>
                  </a:lnTo>
                  <a:lnTo>
                    <a:pt x="864124" y="66104"/>
                  </a:lnTo>
                  <a:lnTo>
                    <a:pt x="903910" y="88729"/>
                  </a:lnTo>
                  <a:lnTo>
                    <a:pt x="941703" y="114263"/>
                  </a:lnTo>
                  <a:lnTo>
                    <a:pt x="977350" y="142554"/>
                  </a:lnTo>
                  <a:lnTo>
                    <a:pt x="1010697" y="173450"/>
                  </a:lnTo>
                  <a:lnTo>
                    <a:pt x="1041593" y="206797"/>
                  </a:lnTo>
                  <a:lnTo>
                    <a:pt x="1069884" y="242444"/>
                  </a:lnTo>
                  <a:lnTo>
                    <a:pt x="1095418" y="280237"/>
                  </a:lnTo>
                  <a:lnTo>
                    <a:pt x="1118043" y="320023"/>
                  </a:lnTo>
                  <a:lnTo>
                    <a:pt x="1137606" y="361652"/>
                  </a:lnTo>
                  <a:lnTo>
                    <a:pt x="1153954" y="404969"/>
                  </a:lnTo>
                  <a:lnTo>
                    <a:pt x="1166935" y="449822"/>
                  </a:lnTo>
                  <a:lnTo>
                    <a:pt x="1176396" y="496059"/>
                  </a:lnTo>
                  <a:lnTo>
                    <a:pt x="1182184" y="543527"/>
                  </a:lnTo>
                  <a:lnTo>
                    <a:pt x="1184148" y="592074"/>
                  </a:lnTo>
                  <a:close/>
                </a:path>
              </a:pathLst>
            </a:custGeom>
            <a:grpFill/>
            <a:ln w="28575">
              <a:solidFill>
                <a:srgbClr val="00206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grpSp>
        <p:nvGrpSpPr>
          <p:cNvPr id="51" name="Group 50">
            <a:extLst>
              <a:ext uri="{FF2B5EF4-FFF2-40B4-BE49-F238E27FC236}">
                <a16:creationId xmlns:a16="http://schemas.microsoft.com/office/drawing/2014/main" id="{B21A9E45-77D8-3246-2DA4-432F7E39F93E}"/>
              </a:ext>
            </a:extLst>
          </p:cNvPr>
          <p:cNvGrpSpPr/>
          <p:nvPr/>
        </p:nvGrpSpPr>
        <p:grpSpPr>
          <a:xfrm>
            <a:off x="4094945" y="3704611"/>
            <a:ext cx="1103506" cy="1106424"/>
            <a:chOff x="6168862" y="5404103"/>
            <a:chExt cx="1184275" cy="1184275"/>
          </a:xfrm>
          <a:solidFill>
            <a:schemeClr val="accent4"/>
          </a:solidFill>
        </p:grpSpPr>
        <p:sp>
          <p:nvSpPr>
            <p:cNvPr id="52" name="object 59">
              <a:extLst>
                <a:ext uri="{FF2B5EF4-FFF2-40B4-BE49-F238E27FC236}">
                  <a16:creationId xmlns:a16="http://schemas.microsoft.com/office/drawing/2014/main" id="{E8814FC2-5525-F36D-1C17-EDB72709FF0F}"/>
                </a:ext>
              </a:extLst>
            </p:cNvPr>
            <p:cNvSpPr/>
            <p:nvPr/>
          </p:nvSpPr>
          <p:spPr>
            <a:xfrm>
              <a:off x="6168862" y="5404103"/>
              <a:ext cx="1184275" cy="1184275"/>
            </a:xfrm>
            <a:custGeom>
              <a:avLst/>
              <a:gdLst/>
              <a:ahLst/>
              <a:cxnLst/>
              <a:rect l="l" t="t" r="r" b="b"/>
              <a:pathLst>
                <a:path w="1184275" h="1184275">
                  <a:moveTo>
                    <a:pt x="1184148" y="592074"/>
                  </a:moveTo>
                  <a:lnTo>
                    <a:pt x="1182190" y="543527"/>
                  </a:lnTo>
                  <a:lnTo>
                    <a:pt x="1176416" y="496059"/>
                  </a:lnTo>
                  <a:lnTo>
                    <a:pt x="1166978" y="449822"/>
                  </a:lnTo>
                  <a:lnTo>
                    <a:pt x="1154027" y="404969"/>
                  </a:lnTo>
                  <a:lnTo>
                    <a:pt x="1137713" y="361652"/>
                  </a:lnTo>
                  <a:lnTo>
                    <a:pt x="1118187" y="320023"/>
                  </a:lnTo>
                  <a:lnTo>
                    <a:pt x="1095600" y="280237"/>
                  </a:lnTo>
                  <a:lnTo>
                    <a:pt x="1070104" y="242444"/>
                  </a:lnTo>
                  <a:lnTo>
                    <a:pt x="1041847" y="206797"/>
                  </a:lnTo>
                  <a:lnTo>
                    <a:pt x="1010983" y="173450"/>
                  </a:lnTo>
                  <a:lnTo>
                    <a:pt x="977661" y="142554"/>
                  </a:lnTo>
                  <a:lnTo>
                    <a:pt x="942033" y="114263"/>
                  </a:lnTo>
                  <a:lnTo>
                    <a:pt x="904249" y="88729"/>
                  </a:lnTo>
                  <a:lnTo>
                    <a:pt x="864460" y="66104"/>
                  </a:lnTo>
                  <a:lnTo>
                    <a:pt x="822817" y="46541"/>
                  </a:lnTo>
                  <a:lnTo>
                    <a:pt x="779471" y="30193"/>
                  </a:lnTo>
                  <a:lnTo>
                    <a:pt x="734572" y="17212"/>
                  </a:lnTo>
                  <a:lnTo>
                    <a:pt x="688273" y="7751"/>
                  </a:lnTo>
                  <a:lnTo>
                    <a:pt x="640723" y="1963"/>
                  </a:lnTo>
                  <a:lnTo>
                    <a:pt x="592074" y="0"/>
                  </a:lnTo>
                  <a:lnTo>
                    <a:pt x="543527" y="1963"/>
                  </a:lnTo>
                  <a:lnTo>
                    <a:pt x="496059" y="7751"/>
                  </a:lnTo>
                  <a:lnTo>
                    <a:pt x="449822" y="17212"/>
                  </a:lnTo>
                  <a:lnTo>
                    <a:pt x="404969" y="30193"/>
                  </a:lnTo>
                  <a:lnTo>
                    <a:pt x="361652" y="46541"/>
                  </a:lnTo>
                  <a:lnTo>
                    <a:pt x="320023" y="66104"/>
                  </a:lnTo>
                  <a:lnTo>
                    <a:pt x="280237" y="88729"/>
                  </a:lnTo>
                  <a:lnTo>
                    <a:pt x="242444" y="114263"/>
                  </a:lnTo>
                  <a:lnTo>
                    <a:pt x="206797" y="142554"/>
                  </a:lnTo>
                  <a:lnTo>
                    <a:pt x="173450" y="173450"/>
                  </a:lnTo>
                  <a:lnTo>
                    <a:pt x="142554" y="206797"/>
                  </a:lnTo>
                  <a:lnTo>
                    <a:pt x="114263" y="242444"/>
                  </a:lnTo>
                  <a:lnTo>
                    <a:pt x="88729" y="280237"/>
                  </a:lnTo>
                  <a:lnTo>
                    <a:pt x="66104" y="320023"/>
                  </a:lnTo>
                  <a:lnTo>
                    <a:pt x="46541" y="361652"/>
                  </a:lnTo>
                  <a:lnTo>
                    <a:pt x="30193" y="404969"/>
                  </a:lnTo>
                  <a:lnTo>
                    <a:pt x="17212" y="449822"/>
                  </a:lnTo>
                  <a:lnTo>
                    <a:pt x="7751" y="496059"/>
                  </a:lnTo>
                  <a:lnTo>
                    <a:pt x="1963" y="543527"/>
                  </a:lnTo>
                  <a:lnTo>
                    <a:pt x="0" y="592074"/>
                  </a:lnTo>
                  <a:lnTo>
                    <a:pt x="1963" y="640620"/>
                  </a:lnTo>
                  <a:lnTo>
                    <a:pt x="7751" y="688088"/>
                  </a:lnTo>
                  <a:lnTo>
                    <a:pt x="17212" y="734325"/>
                  </a:lnTo>
                  <a:lnTo>
                    <a:pt x="30193" y="779178"/>
                  </a:lnTo>
                  <a:lnTo>
                    <a:pt x="46541" y="822495"/>
                  </a:lnTo>
                  <a:lnTo>
                    <a:pt x="66104" y="864124"/>
                  </a:lnTo>
                  <a:lnTo>
                    <a:pt x="88729" y="903910"/>
                  </a:lnTo>
                  <a:lnTo>
                    <a:pt x="114263" y="941703"/>
                  </a:lnTo>
                  <a:lnTo>
                    <a:pt x="142554" y="977350"/>
                  </a:lnTo>
                  <a:lnTo>
                    <a:pt x="173450" y="1010697"/>
                  </a:lnTo>
                  <a:lnTo>
                    <a:pt x="206797" y="1041593"/>
                  </a:lnTo>
                  <a:lnTo>
                    <a:pt x="242444" y="1069884"/>
                  </a:lnTo>
                  <a:lnTo>
                    <a:pt x="280237" y="1095418"/>
                  </a:lnTo>
                  <a:lnTo>
                    <a:pt x="320023" y="1118043"/>
                  </a:lnTo>
                  <a:lnTo>
                    <a:pt x="361652" y="1137606"/>
                  </a:lnTo>
                  <a:lnTo>
                    <a:pt x="404969" y="1153954"/>
                  </a:lnTo>
                  <a:lnTo>
                    <a:pt x="449822" y="1166935"/>
                  </a:lnTo>
                  <a:lnTo>
                    <a:pt x="496059" y="1176396"/>
                  </a:lnTo>
                  <a:lnTo>
                    <a:pt x="543527" y="1182184"/>
                  </a:lnTo>
                  <a:lnTo>
                    <a:pt x="592074" y="1184148"/>
                  </a:lnTo>
                  <a:lnTo>
                    <a:pt x="640723" y="1182184"/>
                  </a:lnTo>
                  <a:lnTo>
                    <a:pt x="688273" y="1176396"/>
                  </a:lnTo>
                  <a:lnTo>
                    <a:pt x="734572" y="1166935"/>
                  </a:lnTo>
                  <a:lnTo>
                    <a:pt x="779471" y="1153954"/>
                  </a:lnTo>
                  <a:lnTo>
                    <a:pt x="822817" y="1137606"/>
                  </a:lnTo>
                  <a:lnTo>
                    <a:pt x="864460" y="1118043"/>
                  </a:lnTo>
                  <a:lnTo>
                    <a:pt x="904249" y="1095418"/>
                  </a:lnTo>
                  <a:lnTo>
                    <a:pt x="942033" y="1069884"/>
                  </a:lnTo>
                  <a:lnTo>
                    <a:pt x="977661" y="1041593"/>
                  </a:lnTo>
                  <a:lnTo>
                    <a:pt x="1010983" y="1010697"/>
                  </a:lnTo>
                  <a:lnTo>
                    <a:pt x="1041847" y="977350"/>
                  </a:lnTo>
                  <a:lnTo>
                    <a:pt x="1070104" y="941703"/>
                  </a:lnTo>
                  <a:lnTo>
                    <a:pt x="1095600" y="903910"/>
                  </a:lnTo>
                  <a:lnTo>
                    <a:pt x="1118187" y="864124"/>
                  </a:lnTo>
                  <a:lnTo>
                    <a:pt x="1137713" y="822495"/>
                  </a:lnTo>
                  <a:lnTo>
                    <a:pt x="1154027" y="779178"/>
                  </a:lnTo>
                  <a:lnTo>
                    <a:pt x="1166978" y="734325"/>
                  </a:lnTo>
                  <a:lnTo>
                    <a:pt x="1176416" y="688088"/>
                  </a:lnTo>
                  <a:lnTo>
                    <a:pt x="1182190" y="640620"/>
                  </a:lnTo>
                  <a:lnTo>
                    <a:pt x="1184148" y="592074"/>
                  </a:lnTo>
                  <a:close/>
                </a:path>
              </a:pathLst>
            </a:custGeom>
            <a:grpFill/>
            <a:ln>
              <a:solidFill>
                <a:srgbClr val="002060"/>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53" name="object 60">
              <a:extLst>
                <a:ext uri="{FF2B5EF4-FFF2-40B4-BE49-F238E27FC236}">
                  <a16:creationId xmlns:a16="http://schemas.microsoft.com/office/drawing/2014/main" id="{B4AF145A-7DF5-C514-CBD3-93667EFDE3E4}"/>
                </a:ext>
              </a:extLst>
            </p:cNvPr>
            <p:cNvSpPr/>
            <p:nvPr/>
          </p:nvSpPr>
          <p:spPr>
            <a:xfrm>
              <a:off x="6168862" y="5404103"/>
              <a:ext cx="1184275" cy="1184275"/>
            </a:xfrm>
            <a:custGeom>
              <a:avLst/>
              <a:gdLst/>
              <a:ahLst/>
              <a:cxnLst/>
              <a:rect l="l" t="t" r="r" b="b"/>
              <a:pathLst>
                <a:path w="1184275" h="1184275">
                  <a:moveTo>
                    <a:pt x="1184148" y="592074"/>
                  </a:moveTo>
                  <a:lnTo>
                    <a:pt x="1182190" y="640620"/>
                  </a:lnTo>
                  <a:lnTo>
                    <a:pt x="1176416" y="688088"/>
                  </a:lnTo>
                  <a:lnTo>
                    <a:pt x="1166978" y="734325"/>
                  </a:lnTo>
                  <a:lnTo>
                    <a:pt x="1154027" y="779178"/>
                  </a:lnTo>
                  <a:lnTo>
                    <a:pt x="1137713" y="822495"/>
                  </a:lnTo>
                  <a:lnTo>
                    <a:pt x="1118187" y="864124"/>
                  </a:lnTo>
                  <a:lnTo>
                    <a:pt x="1095600" y="903910"/>
                  </a:lnTo>
                  <a:lnTo>
                    <a:pt x="1070104" y="941703"/>
                  </a:lnTo>
                  <a:lnTo>
                    <a:pt x="1041847" y="977350"/>
                  </a:lnTo>
                  <a:lnTo>
                    <a:pt x="1010983" y="1010697"/>
                  </a:lnTo>
                  <a:lnTo>
                    <a:pt x="977661" y="1041593"/>
                  </a:lnTo>
                  <a:lnTo>
                    <a:pt x="942033" y="1069884"/>
                  </a:lnTo>
                  <a:lnTo>
                    <a:pt x="904249" y="1095418"/>
                  </a:lnTo>
                  <a:lnTo>
                    <a:pt x="864460" y="1118043"/>
                  </a:lnTo>
                  <a:lnTo>
                    <a:pt x="822817" y="1137606"/>
                  </a:lnTo>
                  <a:lnTo>
                    <a:pt x="779471" y="1153954"/>
                  </a:lnTo>
                  <a:lnTo>
                    <a:pt x="734572" y="1166935"/>
                  </a:lnTo>
                  <a:lnTo>
                    <a:pt x="688273" y="1176396"/>
                  </a:lnTo>
                  <a:lnTo>
                    <a:pt x="640723" y="1182184"/>
                  </a:lnTo>
                  <a:lnTo>
                    <a:pt x="592074" y="1184148"/>
                  </a:lnTo>
                  <a:lnTo>
                    <a:pt x="543527" y="1182184"/>
                  </a:lnTo>
                  <a:lnTo>
                    <a:pt x="496059" y="1176396"/>
                  </a:lnTo>
                  <a:lnTo>
                    <a:pt x="449822" y="1166935"/>
                  </a:lnTo>
                  <a:lnTo>
                    <a:pt x="404969" y="1153954"/>
                  </a:lnTo>
                  <a:lnTo>
                    <a:pt x="361652" y="1137606"/>
                  </a:lnTo>
                  <a:lnTo>
                    <a:pt x="320023" y="1118043"/>
                  </a:lnTo>
                  <a:lnTo>
                    <a:pt x="280237" y="1095418"/>
                  </a:lnTo>
                  <a:lnTo>
                    <a:pt x="242444" y="1069884"/>
                  </a:lnTo>
                  <a:lnTo>
                    <a:pt x="206797" y="1041593"/>
                  </a:lnTo>
                  <a:lnTo>
                    <a:pt x="173450" y="1010697"/>
                  </a:lnTo>
                  <a:lnTo>
                    <a:pt x="142554" y="977350"/>
                  </a:lnTo>
                  <a:lnTo>
                    <a:pt x="114263" y="941703"/>
                  </a:lnTo>
                  <a:lnTo>
                    <a:pt x="88729" y="903910"/>
                  </a:lnTo>
                  <a:lnTo>
                    <a:pt x="66104" y="864124"/>
                  </a:lnTo>
                  <a:lnTo>
                    <a:pt x="46541" y="822495"/>
                  </a:lnTo>
                  <a:lnTo>
                    <a:pt x="30193" y="779178"/>
                  </a:lnTo>
                  <a:lnTo>
                    <a:pt x="17212" y="734325"/>
                  </a:lnTo>
                  <a:lnTo>
                    <a:pt x="7751" y="688088"/>
                  </a:lnTo>
                  <a:lnTo>
                    <a:pt x="1963" y="640620"/>
                  </a:lnTo>
                  <a:lnTo>
                    <a:pt x="0" y="592074"/>
                  </a:lnTo>
                  <a:lnTo>
                    <a:pt x="1963" y="543527"/>
                  </a:lnTo>
                  <a:lnTo>
                    <a:pt x="7751" y="496059"/>
                  </a:lnTo>
                  <a:lnTo>
                    <a:pt x="17212" y="449822"/>
                  </a:lnTo>
                  <a:lnTo>
                    <a:pt x="30193" y="404969"/>
                  </a:lnTo>
                  <a:lnTo>
                    <a:pt x="46541" y="361652"/>
                  </a:lnTo>
                  <a:lnTo>
                    <a:pt x="66104" y="320023"/>
                  </a:lnTo>
                  <a:lnTo>
                    <a:pt x="88729" y="280237"/>
                  </a:lnTo>
                  <a:lnTo>
                    <a:pt x="114263" y="242444"/>
                  </a:lnTo>
                  <a:lnTo>
                    <a:pt x="142554" y="206797"/>
                  </a:lnTo>
                  <a:lnTo>
                    <a:pt x="173450" y="173450"/>
                  </a:lnTo>
                  <a:lnTo>
                    <a:pt x="206797" y="142554"/>
                  </a:lnTo>
                  <a:lnTo>
                    <a:pt x="242444" y="114263"/>
                  </a:lnTo>
                  <a:lnTo>
                    <a:pt x="280237" y="88729"/>
                  </a:lnTo>
                  <a:lnTo>
                    <a:pt x="320023" y="66104"/>
                  </a:lnTo>
                  <a:lnTo>
                    <a:pt x="361652" y="46541"/>
                  </a:lnTo>
                  <a:lnTo>
                    <a:pt x="404969" y="30193"/>
                  </a:lnTo>
                  <a:lnTo>
                    <a:pt x="449822" y="17212"/>
                  </a:lnTo>
                  <a:lnTo>
                    <a:pt x="496059" y="7751"/>
                  </a:lnTo>
                  <a:lnTo>
                    <a:pt x="543527" y="1963"/>
                  </a:lnTo>
                  <a:lnTo>
                    <a:pt x="592074" y="0"/>
                  </a:lnTo>
                  <a:lnTo>
                    <a:pt x="640723" y="1963"/>
                  </a:lnTo>
                  <a:lnTo>
                    <a:pt x="688273" y="7751"/>
                  </a:lnTo>
                  <a:lnTo>
                    <a:pt x="734572" y="17212"/>
                  </a:lnTo>
                  <a:lnTo>
                    <a:pt x="779471" y="30193"/>
                  </a:lnTo>
                  <a:lnTo>
                    <a:pt x="822817" y="46541"/>
                  </a:lnTo>
                  <a:lnTo>
                    <a:pt x="864460" y="66104"/>
                  </a:lnTo>
                  <a:lnTo>
                    <a:pt x="904249" y="88729"/>
                  </a:lnTo>
                  <a:lnTo>
                    <a:pt x="942033" y="114263"/>
                  </a:lnTo>
                  <a:lnTo>
                    <a:pt x="977661" y="142554"/>
                  </a:lnTo>
                  <a:lnTo>
                    <a:pt x="1010983" y="173450"/>
                  </a:lnTo>
                  <a:lnTo>
                    <a:pt x="1041847" y="206797"/>
                  </a:lnTo>
                  <a:lnTo>
                    <a:pt x="1070104" y="242444"/>
                  </a:lnTo>
                  <a:lnTo>
                    <a:pt x="1095600" y="280237"/>
                  </a:lnTo>
                  <a:lnTo>
                    <a:pt x="1118187" y="320023"/>
                  </a:lnTo>
                  <a:lnTo>
                    <a:pt x="1137713" y="361652"/>
                  </a:lnTo>
                  <a:lnTo>
                    <a:pt x="1154027" y="404969"/>
                  </a:lnTo>
                  <a:lnTo>
                    <a:pt x="1166978" y="449822"/>
                  </a:lnTo>
                  <a:lnTo>
                    <a:pt x="1176416" y="496059"/>
                  </a:lnTo>
                  <a:lnTo>
                    <a:pt x="1182190" y="543527"/>
                  </a:lnTo>
                  <a:lnTo>
                    <a:pt x="1184148" y="592074"/>
                  </a:lnTo>
                  <a:close/>
                </a:path>
              </a:pathLst>
            </a:custGeom>
            <a:grpFill/>
            <a:ln w="28575">
              <a:solidFill>
                <a:srgbClr val="002060"/>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56" name="TextBox 55">
            <a:extLst>
              <a:ext uri="{FF2B5EF4-FFF2-40B4-BE49-F238E27FC236}">
                <a16:creationId xmlns:a16="http://schemas.microsoft.com/office/drawing/2014/main" id="{00E2EE71-A275-8067-CA35-12015B59D3EA}"/>
              </a:ext>
            </a:extLst>
          </p:cNvPr>
          <p:cNvSpPr txBox="1"/>
          <p:nvPr/>
        </p:nvSpPr>
        <p:spPr>
          <a:xfrm>
            <a:off x="825595" y="2314744"/>
            <a:ext cx="1917233" cy="1277273"/>
          </a:xfrm>
          <a:prstGeom prst="rect">
            <a:avLst/>
          </a:prstGeom>
          <a:noFill/>
        </p:spPr>
        <p:txBody>
          <a:bodyPr wrap="square" lIns="0" tIns="45720" rIns="0" bIns="45720" rtlCol="0" anchor="t">
            <a:spAutoFit/>
          </a:bodyPr>
          <a:lstStyle/>
          <a:p>
            <a:pPr algn="ctr">
              <a:spcAft>
                <a:spcPts val="600"/>
              </a:spcAft>
            </a:pPr>
            <a:r>
              <a:rPr lang="en-US" sz="1200" b="1" u="sng" dirty="0">
                <a:solidFill>
                  <a:srgbClr val="002060"/>
                </a:solidFill>
                <a:latin typeface="Arial Nova Cond" panose="020B0506020202020204" pitchFamily="34" charset="0"/>
              </a:rPr>
              <a:t>Energy Growth Innovations</a:t>
            </a:r>
          </a:p>
          <a:p>
            <a:pPr algn="ctr"/>
            <a:r>
              <a:rPr lang="en-US" sz="1200" dirty="0">
                <a:solidFill>
                  <a:srgbClr val="002060"/>
                </a:solidFill>
                <a:latin typeface="Arial Nova Cond" panose="020B0506020202020204" pitchFamily="34" charset="0"/>
              </a:rPr>
              <a:t>Integrated energy company with Helium growth and carbon sequestration opportunities underpinned by value from legacy assets.</a:t>
            </a:r>
          </a:p>
        </p:txBody>
      </p:sp>
      <p:sp>
        <p:nvSpPr>
          <p:cNvPr id="57" name="TextBox 56">
            <a:extLst>
              <a:ext uri="{FF2B5EF4-FFF2-40B4-BE49-F238E27FC236}">
                <a16:creationId xmlns:a16="http://schemas.microsoft.com/office/drawing/2014/main" id="{10BD019C-C7E8-D15B-C74B-5876A1FC4269}"/>
              </a:ext>
            </a:extLst>
          </p:cNvPr>
          <p:cNvSpPr txBox="1"/>
          <p:nvPr/>
        </p:nvSpPr>
        <p:spPr>
          <a:xfrm>
            <a:off x="3613383" y="2315481"/>
            <a:ext cx="1917234" cy="907941"/>
          </a:xfrm>
          <a:prstGeom prst="rect">
            <a:avLst/>
          </a:prstGeom>
          <a:noFill/>
        </p:spPr>
        <p:txBody>
          <a:bodyPr wrap="square" lIns="0" tIns="45720" rIns="0" bIns="45720" rtlCol="0" anchor="t">
            <a:spAutoFit/>
          </a:bodyPr>
          <a:lstStyle/>
          <a:p>
            <a:pPr algn="ctr">
              <a:spcAft>
                <a:spcPts val="600"/>
              </a:spcAft>
            </a:pPr>
            <a:r>
              <a:rPr lang="en-US" sz="1200" b="1" u="sng" dirty="0">
                <a:solidFill>
                  <a:srgbClr val="002060"/>
                </a:solidFill>
                <a:latin typeface="Arial Nova Cond" panose="020B0506020202020204" pitchFamily="34" charset="0"/>
              </a:rPr>
              <a:t>Realizable Potential Upside</a:t>
            </a:r>
          </a:p>
          <a:p>
            <a:pPr marR="0" lvl="0" indent="0" algn="ctr" fontAlgn="auto">
              <a:lnSpc>
                <a:spcPct val="100000"/>
              </a:lnSpc>
              <a:spcBef>
                <a:spcPts val="0"/>
              </a:spcBef>
              <a:spcAft>
                <a:spcPts val="0"/>
              </a:spcAft>
              <a:buClrTx/>
              <a:buSzTx/>
              <a:buFontTx/>
              <a:buNone/>
              <a:tabLst/>
              <a:defRPr/>
            </a:pPr>
            <a:r>
              <a:rPr lang="en-US" sz="1200" dirty="0">
                <a:solidFill>
                  <a:srgbClr val="002060"/>
                </a:solidFill>
                <a:latin typeface="Arial Nova Cond" panose="020B0506020202020204" pitchFamily="34" charset="0"/>
              </a:rPr>
              <a:t>Clear and understood go-forward development catalysts associated with project.</a:t>
            </a:r>
          </a:p>
        </p:txBody>
      </p:sp>
      <p:sp>
        <p:nvSpPr>
          <p:cNvPr id="58" name="TextBox 57">
            <a:extLst>
              <a:ext uri="{FF2B5EF4-FFF2-40B4-BE49-F238E27FC236}">
                <a16:creationId xmlns:a16="http://schemas.microsoft.com/office/drawing/2014/main" id="{AA374A26-7AA8-D71D-41ED-0FB68E9A2174}"/>
              </a:ext>
            </a:extLst>
          </p:cNvPr>
          <p:cNvSpPr txBox="1"/>
          <p:nvPr/>
        </p:nvSpPr>
        <p:spPr>
          <a:xfrm>
            <a:off x="703463" y="4870744"/>
            <a:ext cx="2161495" cy="1277273"/>
          </a:xfrm>
          <a:prstGeom prst="rect">
            <a:avLst/>
          </a:prstGeom>
          <a:noFill/>
        </p:spPr>
        <p:txBody>
          <a:bodyPr wrap="square" lIns="0" tIns="45720" rIns="0" bIns="45720" rtlCol="0" anchor="t">
            <a:spAutoFit/>
          </a:bodyPr>
          <a:lstStyle/>
          <a:p>
            <a:pPr algn="ctr">
              <a:spcAft>
                <a:spcPts val="600"/>
              </a:spcAft>
            </a:pPr>
            <a:r>
              <a:rPr lang="en-US" sz="1200" b="1" u="sng" dirty="0">
                <a:solidFill>
                  <a:srgbClr val="002060"/>
                </a:solidFill>
                <a:latin typeface="Arial Nova Cond" panose="020B0506020202020204" pitchFamily="34" charset="0"/>
              </a:rPr>
              <a:t>Risk Diversification</a:t>
            </a:r>
          </a:p>
          <a:p>
            <a:pPr algn="ctr">
              <a:defRPr/>
            </a:pPr>
            <a:r>
              <a:rPr lang="en-US" sz="1200" dirty="0">
                <a:solidFill>
                  <a:srgbClr val="002060"/>
                </a:solidFill>
                <a:latin typeface="Arial Nova Cond" panose="020B0506020202020204" pitchFamily="34" charset="0"/>
              </a:rPr>
              <a:t>Prospective multi-zone helium production and carbon sequestration opportunities diversifies the risk of the project across different cash flow streams.</a:t>
            </a:r>
          </a:p>
        </p:txBody>
      </p:sp>
      <p:sp>
        <p:nvSpPr>
          <p:cNvPr id="59" name="TextBox 58">
            <a:extLst>
              <a:ext uri="{FF2B5EF4-FFF2-40B4-BE49-F238E27FC236}">
                <a16:creationId xmlns:a16="http://schemas.microsoft.com/office/drawing/2014/main" id="{F3B7F2B7-E35F-78EC-FB40-FD7AA5F2C37E}"/>
              </a:ext>
            </a:extLst>
          </p:cNvPr>
          <p:cNvSpPr txBox="1"/>
          <p:nvPr/>
        </p:nvSpPr>
        <p:spPr>
          <a:xfrm>
            <a:off x="3455246" y="4874528"/>
            <a:ext cx="2395307" cy="1431161"/>
          </a:xfrm>
          <a:prstGeom prst="rect">
            <a:avLst/>
          </a:prstGeom>
          <a:noFill/>
        </p:spPr>
        <p:txBody>
          <a:bodyPr wrap="square" lIns="0" tIns="45720" rIns="0" bIns="45720" rtlCol="0" anchor="t">
            <a:spAutoFit/>
          </a:bodyPr>
          <a:lstStyle/>
          <a:p>
            <a:pPr algn="ctr">
              <a:spcAft>
                <a:spcPts val="600"/>
              </a:spcAft>
            </a:pPr>
            <a:r>
              <a:rPr lang="en-US" sz="1200" b="1" u="sng" dirty="0">
                <a:solidFill>
                  <a:srgbClr val="002060"/>
                </a:solidFill>
                <a:latin typeface="Arial Nova Cond" panose="020B0506020202020204" pitchFamily="34" charset="0"/>
              </a:rPr>
              <a:t>Proven Viability</a:t>
            </a:r>
          </a:p>
          <a:p>
            <a:pPr algn="ctr">
              <a:defRPr/>
            </a:pPr>
            <a:r>
              <a:rPr lang="en-US" sz="1200" dirty="0">
                <a:solidFill>
                  <a:srgbClr val="002060"/>
                </a:solidFill>
                <a:latin typeface="Arial Nova Cond" panose="020B0506020202020204" pitchFamily="34" charset="0"/>
              </a:rPr>
              <a:t>Third-party engineering reports prove the CO2 and helium reserves and resources, while offset operators and analogous fields confirm Helium viability.</a:t>
            </a:r>
          </a:p>
          <a:p>
            <a:pPr algn="ctr"/>
            <a:endParaRPr lang="en-US" sz="1000" dirty="0">
              <a:latin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34A1613E-B411-FDC1-11E4-D0CB1877310A}"/>
              </a:ext>
            </a:extLst>
          </p:cNvPr>
          <p:cNvSpPr txBox="1"/>
          <p:nvPr/>
        </p:nvSpPr>
        <p:spPr>
          <a:xfrm>
            <a:off x="6569942" y="2313724"/>
            <a:ext cx="1849135" cy="1277273"/>
          </a:xfrm>
          <a:prstGeom prst="rect">
            <a:avLst/>
          </a:prstGeom>
          <a:noFill/>
        </p:spPr>
        <p:txBody>
          <a:bodyPr wrap="square" lIns="0" tIns="45720" rIns="0" bIns="45720" rtlCol="0" anchor="t">
            <a:spAutoFit/>
          </a:bodyPr>
          <a:lstStyle/>
          <a:p>
            <a:pPr algn="ctr">
              <a:spcAft>
                <a:spcPts val="600"/>
              </a:spcAft>
            </a:pPr>
            <a:r>
              <a:rPr lang="en-US" sz="1200" b="1" u="sng" dirty="0">
                <a:solidFill>
                  <a:srgbClr val="002060"/>
                </a:solidFill>
                <a:latin typeface="Arial Nova Cond" panose="020B0506020202020204" pitchFamily="34" charset="0"/>
              </a:rPr>
              <a:t>Value Creation</a:t>
            </a:r>
          </a:p>
          <a:p>
            <a:pPr algn="ctr">
              <a:defRPr/>
            </a:pPr>
            <a:r>
              <a:rPr lang="en-US" sz="1200" dirty="0">
                <a:solidFill>
                  <a:srgbClr val="002060"/>
                </a:solidFill>
                <a:latin typeface="Arial Nova Cond" panose="020B0506020202020204" pitchFamily="34" charset="0"/>
              </a:rPr>
              <a:t>Transaction immediately increases USEG’s asset value and growth prospects while appealing to a wider range of institutional investors.</a:t>
            </a:r>
          </a:p>
        </p:txBody>
      </p:sp>
      <p:sp>
        <p:nvSpPr>
          <p:cNvPr id="61" name="TextBox 60">
            <a:extLst>
              <a:ext uri="{FF2B5EF4-FFF2-40B4-BE49-F238E27FC236}">
                <a16:creationId xmlns:a16="http://schemas.microsoft.com/office/drawing/2014/main" id="{479BAB48-1F9E-9B5E-DB01-5358756EC095}"/>
              </a:ext>
            </a:extLst>
          </p:cNvPr>
          <p:cNvSpPr txBox="1"/>
          <p:nvPr/>
        </p:nvSpPr>
        <p:spPr>
          <a:xfrm>
            <a:off x="6440594" y="4870744"/>
            <a:ext cx="2158162" cy="1092607"/>
          </a:xfrm>
          <a:prstGeom prst="rect">
            <a:avLst/>
          </a:prstGeom>
          <a:noFill/>
        </p:spPr>
        <p:txBody>
          <a:bodyPr wrap="square" lIns="0" tIns="45720" rIns="0" bIns="45720" rtlCol="0" anchor="t">
            <a:spAutoFit/>
          </a:bodyPr>
          <a:lstStyle/>
          <a:p>
            <a:pPr algn="ctr">
              <a:spcAft>
                <a:spcPts val="600"/>
              </a:spcAft>
            </a:pPr>
            <a:r>
              <a:rPr lang="en-US" sz="1200" b="1" u="sng" dirty="0">
                <a:solidFill>
                  <a:srgbClr val="002060"/>
                </a:solidFill>
                <a:latin typeface="Arial Nova Cond" panose="020B0506020202020204" pitchFamily="34" charset="0"/>
              </a:rPr>
              <a:t>In Area of Current Operations</a:t>
            </a:r>
          </a:p>
          <a:p>
            <a:pPr algn="ctr">
              <a:defRPr/>
            </a:pPr>
            <a:r>
              <a:rPr lang="en-US" sz="1200" dirty="0">
                <a:solidFill>
                  <a:srgbClr val="002060"/>
                </a:solidFill>
                <a:latin typeface="Arial Nova Cond" panose="020B0506020202020204" pitchFamily="34" charset="0"/>
              </a:rPr>
              <a:t>Current USEG operations in place to support the opportunity in an area with which the Company has a longstanding community footprint.</a:t>
            </a:r>
          </a:p>
        </p:txBody>
      </p:sp>
      <p:sp>
        <p:nvSpPr>
          <p:cNvPr id="3" name="TextBox 2">
            <a:extLst>
              <a:ext uri="{FF2B5EF4-FFF2-40B4-BE49-F238E27FC236}">
                <a16:creationId xmlns:a16="http://schemas.microsoft.com/office/drawing/2014/main" id="{AE6B4E0A-1AB4-AFD2-8ED7-8F7D3B50B6CD}"/>
              </a:ext>
            </a:extLst>
          </p:cNvPr>
          <p:cNvSpPr txBox="1"/>
          <p:nvPr/>
        </p:nvSpPr>
        <p:spPr>
          <a:xfrm>
            <a:off x="1421872" y="1296187"/>
            <a:ext cx="732851" cy="769441"/>
          </a:xfrm>
          <a:prstGeom prst="rect">
            <a:avLst/>
          </a:prstGeom>
          <a:noFill/>
        </p:spPr>
        <p:txBody>
          <a:bodyPr wrap="square" lIns="0" tIns="45720" rIns="0" bIns="45720" rtlCol="0">
            <a:spAutoFit/>
          </a:bodyPr>
          <a:lstStyle/>
          <a:p>
            <a:pPr algn="ctr"/>
            <a:r>
              <a:rPr lang="en-US" sz="4400" b="1" dirty="0">
                <a:solidFill>
                  <a:srgbClr val="002060"/>
                </a:solidFill>
              </a:rPr>
              <a:t>He</a:t>
            </a:r>
          </a:p>
        </p:txBody>
      </p:sp>
      <p:pic>
        <p:nvPicPr>
          <p:cNvPr id="32" name="Graphic 31" descr="Users with solid fill">
            <a:extLst>
              <a:ext uri="{FF2B5EF4-FFF2-40B4-BE49-F238E27FC236}">
                <a16:creationId xmlns:a16="http://schemas.microsoft.com/office/drawing/2014/main" id="{2AA5DB76-4F53-714C-96D2-76F3715D9B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75163" y="1276657"/>
            <a:ext cx="822960" cy="822960"/>
          </a:xfrm>
          <a:prstGeom prst="rect">
            <a:avLst/>
          </a:prstGeom>
        </p:spPr>
      </p:pic>
      <p:pic>
        <p:nvPicPr>
          <p:cNvPr id="33" name="Graphic 32" descr="Factory with solid fill">
            <a:extLst>
              <a:ext uri="{FF2B5EF4-FFF2-40B4-BE49-F238E27FC236}">
                <a16:creationId xmlns:a16="http://schemas.microsoft.com/office/drawing/2014/main" id="{C30C0812-9AC8-F3EB-5967-6888B5B5F7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83030" y="3823478"/>
            <a:ext cx="822960" cy="822960"/>
          </a:xfrm>
          <a:prstGeom prst="rect">
            <a:avLst/>
          </a:prstGeom>
        </p:spPr>
      </p:pic>
      <p:sp>
        <p:nvSpPr>
          <p:cNvPr id="2" name="Title 6">
            <a:extLst>
              <a:ext uri="{FF2B5EF4-FFF2-40B4-BE49-F238E27FC236}">
                <a16:creationId xmlns:a16="http://schemas.microsoft.com/office/drawing/2014/main" id="{1E51DAEB-B94B-5740-012D-E59711CB5282}"/>
              </a:ext>
            </a:extLst>
          </p:cNvPr>
          <p:cNvSpPr txBox="1">
            <a:spLocks/>
          </p:cNvSpPr>
          <p:nvPr/>
        </p:nvSpPr>
        <p:spPr>
          <a:xfrm>
            <a:off x="295275" y="238290"/>
            <a:ext cx="8294146" cy="476225"/>
          </a:xfrm>
          <a:prstGeom prst="rect">
            <a:avLst/>
          </a:prstGeom>
          <a:noFill/>
        </p:spPr>
        <p:txBody>
          <a:bodyPr/>
          <a:lstStyle>
            <a:lvl1pPr algn="l" defTabSz="899320" rtl="0" eaLnBrk="1" fontAlgn="base" hangingPunct="1">
              <a:lnSpc>
                <a:spcPct val="100000"/>
              </a:lnSpc>
              <a:spcBef>
                <a:spcPct val="0"/>
              </a:spcBef>
              <a:spcAft>
                <a:spcPct val="0"/>
              </a:spcAft>
              <a:defRPr sz="1765" b="0">
                <a:solidFill>
                  <a:schemeClr val="accent2"/>
                </a:solidFill>
                <a:latin typeface="+mn-lt"/>
                <a:ea typeface="+mj-ea"/>
                <a:cs typeface="+mj-cs"/>
              </a:defRPr>
            </a:lvl1pPr>
            <a:lvl2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2pPr>
            <a:lvl3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3pPr>
            <a:lvl4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4pPr>
            <a:lvl5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5pPr>
            <a:lvl6pPr marL="4034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6pPr>
            <a:lvl7pPr marL="806867"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7pPr>
            <a:lvl8pPr marL="1210300"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8pPr>
            <a:lvl9pPr marL="16137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9pPr>
          </a:lstStyle>
          <a:p>
            <a:pPr marR="0" lvl="0" indent="0">
              <a:buClrTx/>
              <a:buSzTx/>
              <a:buFontTx/>
              <a:buNone/>
              <a:tabLst/>
              <a:defRPr/>
            </a:pPr>
            <a:r>
              <a:rPr lang="en-US" sz="2400" b="1" kern="0" cap="small" dirty="0">
                <a:solidFill>
                  <a:schemeClr val="tx2"/>
                </a:solidFill>
                <a:latin typeface="Calibri" panose="020F0502020204030204" pitchFamily="34" charset="0"/>
                <a:cs typeface="Calibri" panose="020F0502020204030204" pitchFamily="34" charset="0"/>
              </a:rPr>
              <a:t>Conclusion - Strategic Rationale</a:t>
            </a:r>
          </a:p>
        </p:txBody>
      </p:sp>
      <p:sp>
        <p:nvSpPr>
          <p:cNvPr id="4" name="Freeform 19">
            <a:extLst>
              <a:ext uri="{FF2B5EF4-FFF2-40B4-BE49-F238E27FC236}">
                <a16:creationId xmlns:a16="http://schemas.microsoft.com/office/drawing/2014/main" id="{6AFC199F-4595-3FB2-8110-6AE14A0C15B3}"/>
              </a:ext>
            </a:extLst>
          </p:cNvPr>
          <p:cNvSpPr/>
          <p:nvPr/>
        </p:nvSpPr>
        <p:spPr>
          <a:xfrm>
            <a:off x="1380488" y="3811962"/>
            <a:ext cx="822960" cy="822960"/>
          </a:xfrm>
          <a:custGeom>
            <a:avLst/>
            <a:gdLst/>
            <a:ahLst/>
            <a:cxnLst/>
            <a:rect l="l" t="t" r="r" b="b"/>
            <a:pathLst>
              <a:path w="977197" h="951545">
                <a:moveTo>
                  <a:pt x="0" y="0"/>
                </a:moveTo>
                <a:lnTo>
                  <a:pt x="977197" y="0"/>
                </a:lnTo>
                <a:lnTo>
                  <a:pt x="977197" y="951545"/>
                </a:lnTo>
                <a:lnTo>
                  <a:pt x="0" y="9515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22">
            <a:extLst>
              <a:ext uri="{FF2B5EF4-FFF2-40B4-BE49-F238E27FC236}">
                <a16:creationId xmlns:a16="http://schemas.microsoft.com/office/drawing/2014/main" id="{71F4B933-9F94-52EC-D08F-F4B8E8928FD9}"/>
              </a:ext>
            </a:extLst>
          </p:cNvPr>
          <p:cNvSpPr/>
          <p:nvPr/>
        </p:nvSpPr>
        <p:spPr>
          <a:xfrm>
            <a:off x="4366743" y="3882919"/>
            <a:ext cx="731520" cy="731520"/>
          </a:xfrm>
          <a:custGeom>
            <a:avLst/>
            <a:gdLst/>
            <a:ahLst/>
            <a:cxnLst/>
            <a:rect l="l" t="t" r="r" b="b"/>
            <a:pathLst>
              <a:path w="956742" h="956742">
                <a:moveTo>
                  <a:pt x="0" y="0"/>
                </a:moveTo>
                <a:lnTo>
                  <a:pt x="956742" y="0"/>
                </a:lnTo>
                <a:lnTo>
                  <a:pt x="956742" y="956742"/>
                </a:lnTo>
                <a:lnTo>
                  <a:pt x="0" y="95674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17">
            <a:extLst>
              <a:ext uri="{FF2B5EF4-FFF2-40B4-BE49-F238E27FC236}">
                <a16:creationId xmlns:a16="http://schemas.microsoft.com/office/drawing/2014/main" id="{46380D0A-4AD3-3E7B-3A1B-914B429E9BD2}"/>
              </a:ext>
            </a:extLst>
          </p:cNvPr>
          <p:cNvSpPr/>
          <p:nvPr/>
        </p:nvSpPr>
        <p:spPr>
          <a:xfrm>
            <a:off x="4265676" y="1340665"/>
            <a:ext cx="685800" cy="685800"/>
          </a:xfrm>
          <a:custGeom>
            <a:avLst/>
            <a:gdLst/>
            <a:ahLst/>
            <a:cxnLst/>
            <a:rect l="l" t="t" r="r" b="b"/>
            <a:pathLst>
              <a:path w="926838" h="881655">
                <a:moveTo>
                  <a:pt x="0" y="0"/>
                </a:moveTo>
                <a:lnTo>
                  <a:pt x="926838" y="0"/>
                </a:lnTo>
                <a:lnTo>
                  <a:pt x="926838" y="881655"/>
                </a:lnTo>
                <a:lnTo>
                  <a:pt x="0" y="88165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extLst>
      <p:ext uri="{BB962C8B-B14F-4D97-AF65-F5344CB8AC3E}">
        <p14:creationId xmlns:p14="http://schemas.microsoft.com/office/powerpoint/2010/main" val="22276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056D59F3-498B-8120-0269-434EB3C74F47}"/>
              </a:ext>
            </a:extLst>
          </p:cNvPr>
          <p:cNvSpPr txBox="1">
            <a:spLocks/>
          </p:cNvSpPr>
          <p:nvPr/>
        </p:nvSpPr>
        <p:spPr>
          <a:xfrm>
            <a:off x="295275" y="238290"/>
            <a:ext cx="8294146" cy="476225"/>
          </a:xfrm>
          <a:prstGeom prst="rect">
            <a:avLst/>
          </a:prstGeom>
          <a:noFill/>
        </p:spPr>
        <p:txBody>
          <a:bodyPr/>
          <a:lstStyle>
            <a:lvl1pPr algn="l" defTabSz="899320" rtl="0" eaLnBrk="1" fontAlgn="base" hangingPunct="1">
              <a:lnSpc>
                <a:spcPct val="100000"/>
              </a:lnSpc>
              <a:spcBef>
                <a:spcPct val="0"/>
              </a:spcBef>
              <a:spcAft>
                <a:spcPct val="0"/>
              </a:spcAft>
              <a:defRPr sz="1765" b="0">
                <a:solidFill>
                  <a:schemeClr val="accent2"/>
                </a:solidFill>
                <a:latin typeface="+mn-lt"/>
                <a:ea typeface="+mj-ea"/>
                <a:cs typeface="+mj-cs"/>
              </a:defRPr>
            </a:lvl1pPr>
            <a:lvl2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2pPr>
            <a:lvl3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3pPr>
            <a:lvl4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4pPr>
            <a:lvl5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5pPr>
            <a:lvl6pPr marL="4034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6pPr>
            <a:lvl7pPr marL="806867"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7pPr>
            <a:lvl8pPr marL="1210300"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8pPr>
            <a:lvl9pPr marL="16137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9pPr>
          </a:lstStyle>
          <a:p>
            <a:pPr marR="0" lvl="0" indent="0">
              <a:buClrTx/>
              <a:buSzTx/>
              <a:buFontTx/>
              <a:buNone/>
              <a:tabLst/>
              <a:defRPr/>
            </a:pPr>
            <a:r>
              <a:rPr lang="en-US" sz="2400" b="1" kern="0" cap="small" dirty="0">
                <a:solidFill>
                  <a:schemeClr val="tx2"/>
                </a:solidFill>
                <a:latin typeface="Calibri" panose="020F0502020204030204" pitchFamily="34" charset="0"/>
                <a:cs typeface="Calibri" panose="020F0502020204030204" pitchFamily="34" charset="0"/>
              </a:rPr>
              <a:t>Disclaimer and Forward-Looking Statements</a:t>
            </a:r>
          </a:p>
        </p:txBody>
      </p:sp>
      <p:sp>
        <p:nvSpPr>
          <p:cNvPr id="13" name="object 6">
            <a:extLst>
              <a:ext uri="{FF2B5EF4-FFF2-40B4-BE49-F238E27FC236}">
                <a16:creationId xmlns:a16="http://schemas.microsoft.com/office/drawing/2014/main" id="{3AA45DA1-27A6-AD55-390F-1F00CA5E84B2}"/>
              </a:ext>
            </a:extLst>
          </p:cNvPr>
          <p:cNvSpPr txBox="1"/>
          <p:nvPr/>
        </p:nvSpPr>
        <p:spPr>
          <a:xfrm>
            <a:off x="365125" y="848389"/>
            <a:ext cx="8413750" cy="5042855"/>
          </a:xfrm>
          <a:prstGeom prst="rect">
            <a:avLst/>
          </a:prstGeom>
        </p:spPr>
        <p:txBody>
          <a:bodyPr vert="horz" wrap="square" lIns="0" tIns="67310" rIns="0" bIns="0" rtlCol="0">
            <a:spAutoFit/>
          </a:bodyPr>
          <a:lstStyle/>
          <a:p>
            <a:pPr marL="0" marR="0">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Forward Looking Statements</a:t>
            </a:r>
            <a:endParaRPr lang="en-US" sz="8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The information in this presentation includes “forward-looking statements” that are made pursuant to the Safe Harbor Provisions of the Private Securities Litigation Reform Act of 1995. All statements,  other than statements of historical fact included in this presentation, regarding our strategy, future operations, financial position, projected costs, prospects, plans and objectives of management are  forward-looking statements. When used in this presentation, the words “could,” “believe,” “anticipate,” “intend,” “estimate,” “expect,” “may,” “continue,” “predict,” “potential,” “project” and similar expressions  are intended to identify forward-looking statements, although not all forward-looking statements contain such identifying words. These forward-looking statements are based on U.S. Energy Corp.’s (“USEG’s” or the “Company’s”) current expectations and assumptions about future events and are based on currently available information as to the outcome and timing of future events. We caution you that these forward-looking statements are subject to all of the risks and uncertainties, most of which are difficult to predict and many of which are beyond our control, incident to the exploration for and  development, production, gathering and sale of oil and natural gas. These risks include, but are not limited to, risks associated with the integration of the recently acquired </a:t>
            </a:r>
            <a:r>
              <a:rPr lang="en-US" sz="800" dirty="0" err="1">
                <a:effectLst/>
                <a:latin typeface="Calibri" panose="020F0502020204030204" pitchFamily="34" charset="0"/>
                <a:ea typeface="Calibri" panose="020F0502020204030204" pitchFamily="34" charset="0"/>
                <a:cs typeface="Calibri" panose="020F0502020204030204" pitchFamily="34" charset="0"/>
              </a:rPr>
              <a:t>Wavetech</a:t>
            </a:r>
            <a:r>
              <a:rPr lang="en-US" sz="800" dirty="0">
                <a:effectLst/>
                <a:latin typeface="Calibri" panose="020F0502020204030204" pitchFamily="34" charset="0"/>
                <a:ea typeface="Calibri" panose="020F0502020204030204" pitchFamily="34" charset="0"/>
                <a:cs typeface="Calibri" panose="020F0502020204030204" pitchFamily="34" charset="0"/>
              </a:rPr>
              <a:t> assets; the Company’s ability to recognize the expected benefits of the acquisitions and the risk that the expected benefits and synergies of the acquisition may not be fully achieved in a timely manner, or at all; the amount of the costs, fees, expenses and charges related to the acquisitions; the Company’s ability to come to definitive agreement terms with Synergy, obtain shareholder approval for the Synergy transaction and close such proposed transaction, variations in the market demand for, and prices of, crude oil, NGLs and natural gas, lack of  proved reserves, estimates of crude oil, NGLs and natural gas data, the adequacy of our capital resources and liquidity including, but not limited to, access to additional borrowing, borrowing capacity  under our credit facilities, general economic and business conditions, failure to realize expected value creation from property acquisitions, uncertainties about our ability  to  replace  reserves and  economically develop our reserves, risks related to the concentration of our operations, drilling results,  potential financial losses or earnings reductions from our commodity price  risk  management  programs, potential adoption of new governmental regulations, our ability to satisfy future cash obligations and environmental costs and the other risk factors discussed in or referenced in our filings with the  United States Securities and Exchange Commission (“SEC”), including our 2023 Annual Report on Form 10-K, our Quarterly Reports on Form 10-Q, and our Current Reports on Form 8-K in each case as amended. These reports are available at </a:t>
            </a:r>
            <a:r>
              <a:rPr lang="en-US" sz="800" u="sng"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www.sec.gov</a:t>
            </a:r>
            <a:r>
              <a:rPr lang="en-US" sz="8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You are cautioned not to place undue reliance on any forward-looking statements, which speak only as of the date of this presentation. Except as otherwise required by applicable law, we disclaim any  duty to update any forward-looking statements, all of which are expressly qualified by the statements in this section, to reflect events or circumstances after the date of this presentation.</a:t>
            </a: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All information in this presentation is as of September 23, 2024 (unless otherwise stated). The Company undertakes no duty to update any forward-looking statement to conform the statement to actual results or changes in the Company’s expectations.</a:t>
            </a:r>
          </a:p>
          <a:p>
            <a:pPr marL="0" marR="0">
              <a:spcBef>
                <a:spcPts val="0"/>
              </a:spcBef>
              <a:spcAft>
                <a:spcPts val="0"/>
              </a:spcAft>
            </a:pPr>
            <a:endParaRPr lang="en-US" sz="8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Our production forecasts and expectations for future periods are dependent upon many assumptions, including estimates of production decline rates from existing wells and the undertaking and outcome of future drilling activity, which may be affected by significant commodity price declines or cost increases.</a:t>
            </a:r>
          </a:p>
          <a:p>
            <a:pPr marL="0" marR="0">
              <a:spcBef>
                <a:spcPts val="0"/>
              </a:spcBef>
              <a:spcAft>
                <a:spcPts val="0"/>
              </a:spcAft>
            </a:pPr>
            <a:r>
              <a:rPr lang="en-US" sz="8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The presentation which follows discusses the Company’s recently completed acquisition of approximately 140,000 net acres from </a:t>
            </a:r>
            <a:r>
              <a:rPr lang="en-US" sz="800" dirty="0" err="1">
                <a:effectLst/>
                <a:latin typeface="Calibri" panose="020F0502020204030204" pitchFamily="34" charset="0"/>
                <a:ea typeface="Calibri" panose="020F0502020204030204" pitchFamily="34" charset="0"/>
                <a:cs typeface="Calibri" panose="020F0502020204030204" pitchFamily="34" charset="0"/>
              </a:rPr>
              <a:t>Wavetech</a:t>
            </a:r>
            <a:r>
              <a:rPr lang="en-US" sz="800" dirty="0">
                <a:effectLst/>
                <a:latin typeface="Calibri" panose="020F0502020204030204" pitchFamily="34" charset="0"/>
                <a:ea typeface="Calibri" panose="020F0502020204030204" pitchFamily="34" charset="0"/>
                <a:cs typeface="Calibri" panose="020F0502020204030204" pitchFamily="34" charset="0"/>
              </a:rPr>
              <a:t> Helium Inc. (“</a:t>
            </a:r>
            <a:r>
              <a:rPr lang="en-US" sz="800" dirty="0" err="1">
                <a:effectLst/>
                <a:latin typeface="Calibri" panose="020F0502020204030204" pitchFamily="34" charset="0"/>
                <a:ea typeface="Calibri" panose="020F0502020204030204" pitchFamily="34" charset="0"/>
                <a:cs typeface="Calibri" panose="020F0502020204030204" pitchFamily="34" charset="0"/>
              </a:rPr>
              <a:t>Wavetech</a:t>
            </a:r>
            <a:r>
              <a:rPr lang="en-US" sz="800" dirty="0">
                <a:effectLst/>
                <a:latin typeface="Calibri" panose="020F0502020204030204" pitchFamily="34" charset="0"/>
                <a:ea typeface="Calibri" panose="020F0502020204030204" pitchFamily="34" charset="0"/>
                <a:cs typeface="Calibri" panose="020F0502020204030204" pitchFamily="34" charset="0"/>
              </a:rPr>
              <a:t>”)</a:t>
            </a: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Industry and Market Data</a:t>
            </a:r>
            <a:endParaRPr lang="en-US" sz="8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This presentation has been prepared by USEG and includes market data and other statistical information from third-party sources, including independent industry publications, government publications or  other published independent sources. Although USEG believes these third-party sources are reliable as of their respective dates, USEG has not independently verified the accuracy or completeness of this  information and has not commissioned any such information. Some data is also based on USEG’s good faith estimates, which are derived from its review of internal sources as well as the third-party sources described above.</a:t>
            </a: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This document and any related presentation do not constitute an offer or invitation to subscribe for or purchase any securities, and it should not be construed as an offering document. Any decision to purchase securities in the context of a proposed offering, if any, should be made on the basis of information contained in the offering document related to such an offering. This presentation does not  constitute a recommendation regarding any securities of U.S. Energy Corp.</a:t>
            </a:r>
          </a:p>
          <a:p>
            <a:pPr marL="0" marR="0">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p>
          <a:p>
            <a:pPr marL="12700" marR="5715" algn="just">
              <a:lnSpc>
                <a:spcPct val="103299"/>
              </a:lnSpc>
              <a:spcBef>
                <a:spcPts val="405"/>
              </a:spcBef>
            </a:pPr>
            <a:endParaRPr lang="en-US" sz="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6183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98F654CD-05CF-85E9-0F49-7C87A9BD50F6}"/>
              </a:ext>
            </a:extLst>
          </p:cNvPr>
          <p:cNvSpPr txBox="1">
            <a:spLocks/>
          </p:cNvSpPr>
          <p:nvPr/>
        </p:nvSpPr>
        <p:spPr>
          <a:xfrm>
            <a:off x="295275" y="238290"/>
            <a:ext cx="8294146" cy="476225"/>
          </a:xfrm>
          <a:prstGeom prst="rect">
            <a:avLst/>
          </a:prstGeom>
          <a:noFill/>
        </p:spPr>
        <p:txBody>
          <a:bodyPr/>
          <a:lstStyle>
            <a:lvl1pPr algn="l" defTabSz="899320" rtl="0" eaLnBrk="1" fontAlgn="base" hangingPunct="1">
              <a:lnSpc>
                <a:spcPct val="100000"/>
              </a:lnSpc>
              <a:spcBef>
                <a:spcPct val="0"/>
              </a:spcBef>
              <a:spcAft>
                <a:spcPct val="0"/>
              </a:spcAft>
              <a:defRPr sz="1765" b="0">
                <a:solidFill>
                  <a:schemeClr val="accent2"/>
                </a:solidFill>
                <a:latin typeface="+mn-lt"/>
                <a:ea typeface="+mj-ea"/>
                <a:cs typeface="+mj-cs"/>
              </a:defRPr>
            </a:lvl1pPr>
            <a:lvl2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2pPr>
            <a:lvl3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3pPr>
            <a:lvl4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4pPr>
            <a:lvl5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5pPr>
            <a:lvl6pPr marL="4034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6pPr>
            <a:lvl7pPr marL="806867"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7pPr>
            <a:lvl8pPr marL="1210300"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8pPr>
            <a:lvl9pPr marL="16137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9pPr>
          </a:lstStyle>
          <a:p>
            <a:pPr marR="0" lvl="0" indent="0">
              <a:buClrTx/>
              <a:buSzTx/>
              <a:buFontTx/>
              <a:buNone/>
              <a:tabLst/>
              <a:defRPr/>
            </a:pPr>
            <a:r>
              <a:rPr lang="en-US" sz="2400" b="1" kern="0" cap="small" dirty="0">
                <a:solidFill>
                  <a:schemeClr val="tx2"/>
                </a:solidFill>
                <a:latin typeface="Calibri" panose="020F0502020204030204" pitchFamily="34" charset="0"/>
                <a:cs typeface="Calibri" panose="020F0502020204030204" pitchFamily="34" charset="0"/>
              </a:rPr>
              <a:t>U.S. Energy Overview</a:t>
            </a:r>
          </a:p>
        </p:txBody>
      </p:sp>
      <p:graphicFrame>
        <p:nvGraphicFramePr>
          <p:cNvPr id="3" name="Table 7">
            <a:extLst>
              <a:ext uri="{FF2B5EF4-FFF2-40B4-BE49-F238E27FC236}">
                <a16:creationId xmlns:a16="http://schemas.microsoft.com/office/drawing/2014/main" id="{975040B2-62F2-B29E-980C-4827C7572955}"/>
              </a:ext>
            </a:extLst>
          </p:cNvPr>
          <p:cNvGraphicFramePr>
            <a:graphicFrameLocks noGrp="1"/>
          </p:cNvGraphicFramePr>
          <p:nvPr>
            <p:custDataLst>
              <p:tags r:id="rId1"/>
            </p:custDataLst>
            <p:extLst>
              <p:ext uri="{D42A27DB-BD31-4B8C-83A1-F6EECF244321}">
                <p14:modId xmlns:p14="http://schemas.microsoft.com/office/powerpoint/2010/main" val="2063751704"/>
              </p:ext>
            </p:extLst>
          </p:nvPr>
        </p:nvGraphicFramePr>
        <p:xfrm>
          <a:off x="299301" y="1583945"/>
          <a:ext cx="3749040" cy="4580126"/>
        </p:xfrm>
        <a:graphic>
          <a:graphicData uri="http://schemas.openxmlformats.org/drawingml/2006/table">
            <a:tbl>
              <a:tblPr firstRow="1" bandRow="1">
                <a:tableStyleId>{5C22544A-7EE6-4342-B048-85BDC9FD1C3A}</a:tableStyleId>
              </a:tblPr>
              <a:tblGrid>
                <a:gridCol w="1920240">
                  <a:extLst>
                    <a:ext uri="{9D8B030D-6E8A-4147-A177-3AD203B41FA5}">
                      <a16:colId xmlns:a16="http://schemas.microsoft.com/office/drawing/2014/main" val="2160975337"/>
                    </a:ext>
                  </a:extLst>
                </a:gridCol>
                <a:gridCol w="914400">
                  <a:extLst>
                    <a:ext uri="{9D8B030D-6E8A-4147-A177-3AD203B41FA5}">
                      <a16:colId xmlns:a16="http://schemas.microsoft.com/office/drawing/2014/main" val="2276783548"/>
                    </a:ext>
                  </a:extLst>
                </a:gridCol>
                <a:gridCol w="914400">
                  <a:extLst>
                    <a:ext uri="{9D8B030D-6E8A-4147-A177-3AD203B41FA5}">
                      <a16:colId xmlns:a16="http://schemas.microsoft.com/office/drawing/2014/main" val="399258311"/>
                    </a:ext>
                  </a:extLst>
                </a:gridCol>
              </a:tblGrid>
              <a:tr h="246888">
                <a:tc>
                  <a:txBody>
                    <a:bodyPr/>
                    <a:lstStyle/>
                    <a:p>
                      <a:pPr algn="l"/>
                      <a:r>
                        <a:rPr lang="en-US" sz="1100" b="0" dirty="0">
                          <a:solidFill>
                            <a:srgbClr val="002060"/>
                          </a:solidFill>
                          <a:latin typeface="Calibri" panose="020F0502020204030204" pitchFamily="34" charset="0"/>
                          <a:ea typeface="Calibri" panose="020F0502020204030204" pitchFamily="34" charset="0"/>
                          <a:cs typeface="Calibri" panose="020F0502020204030204" pitchFamily="34" charset="0"/>
                        </a:rPr>
                        <a:t>NASDAQ</a:t>
                      </a:r>
                    </a:p>
                  </a:txBody>
                  <a:tcPr marT="18288" marB="18288" anchor="ctr">
                    <a:noFill/>
                  </a:tcPr>
                </a:tc>
                <a:tc>
                  <a:txBody>
                    <a:bodyPr/>
                    <a:lstStyle/>
                    <a:p>
                      <a:r>
                        <a:rPr lang="en-US" sz="1100" b="0" dirty="0">
                          <a:solidFill>
                            <a:srgbClr val="002060"/>
                          </a:solidFill>
                          <a:latin typeface="Calibri" panose="020F0502020204030204" pitchFamily="34" charset="0"/>
                          <a:ea typeface="Calibri" panose="020F0502020204030204" pitchFamily="34" charset="0"/>
                          <a:cs typeface="Calibri" panose="020F0502020204030204" pitchFamily="34" charset="0"/>
                        </a:rPr>
                        <a:t>USEG</a:t>
                      </a:r>
                    </a:p>
                  </a:txBody>
                  <a:tcPr marT="18288" marB="18288">
                    <a:noFill/>
                  </a:tcPr>
                </a:tc>
                <a:tc>
                  <a:txBody>
                    <a:bodyPr/>
                    <a:lstStyle/>
                    <a:p>
                      <a:endParaRPr lang="en-US" sz="1100" b="0" dirty="0">
                        <a:solidFill>
                          <a:srgbClr val="002060"/>
                        </a:solidFill>
                        <a:latin typeface="Calibri" panose="020F0502020204030204" pitchFamily="34" charset="0"/>
                        <a:ea typeface="Calibri" panose="020F0502020204030204" pitchFamily="34" charset="0"/>
                        <a:cs typeface="Calibri" panose="020F0502020204030204" pitchFamily="34" charset="0"/>
                      </a:endParaRPr>
                    </a:p>
                  </a:txBody>
                  <a:tcPr marT="18288" marB="18288">
                    <a:noFill/>
                  </a:tcPr>
                </a:tc>
                <a:extLst>
                  <a:ext uri="{0D108BD9-81ED-4DB2-BD59-A6C34878D82A}">
                    <a16:rowId xmlns:a16="http://schemas.microsoft.com/office/drawing/2014/main" val="4205528733"/>
                  </a:ext>
                </a:extLst>
              </a:tr>
              <a:tr h="246888">
                <a:tc>
                  <a:txBody>
                    <a:bodyPr/>
                    <a:lstStyle/>
                    <a:p>
                      <a:pPr algn="l"/>
                      <a:r>
                        <a:rPr lang="en-US" sz="1100" b="0" dirty="0">
                          <a:solidFill>
                            <a:srgbClr val="002060"/>
                          </a:solidFill>
                          <a:latin typeface="Calibri" panose="020F0502020204030204" pitchFamily="34" charset="0"/>
                          <a:ea typeface="Calibri" panose="020F0502020204030204" pitchFamily="34" charset="0"/>
                          <a:cs typeface="Calibri" panose="020F0502020204030204" pitchFamily="34" charset="0"/>
                        </a:rPr>
                        <a:t>Shares Outstanding</a:t>
                      </a:r>
                    </a:p>
                  </a:txBody>
                  <a:tcPr marT="18288" marB="18288" anchor="ctr">
                    <a:noFill/>
                  </a:tcPr>
                </a:tc>
                <a:tc>
                  <a:txBody>
                    <a:bodyPr/>
                    <a:lstStyle/>
                    <a:p>
                      <a:r>
                        <a:rPr lang="en-US" sz="1100" b="0" dirty="0">
                          <a:solidFill>
                            <a:srgbClr val="002060"/>
                          </a:solidFill>
                          <a:latin typeface="Calibri" panose="020F0502020204030204" pitchFamily="34" charset="0"/>
                          <a:ea typeface="Calibri" panose="020F0502020204030204" pitchFamily="34" charset="0"/>
                          <a:cs typeface="Calibri" panose="020F0502020204030204" pitchFamily="34" charset="0"/>
                        </a:rPr>
                        <a:t>28.1 million</a:t>
                      </a:r>
                    </a:p>
                  </a:txBody>
                  <a:tcPr marT="18288" marB="18288">
                    <a:noFill/>
                  </a:tcPr>
                </a:tc>
                <a:tc>
                  <a:txBody>
                    <a:bodyPr/>
                    <a:lstStyle/>
                    <a:p>
                      <a:endParaRPr lang="en-US" sz="1100" b="0" dirty="0">
                        <a:solidFill>
                          <a:srgbClr val="002060"/>
                        </a:solidFill>
                        <a:latin typeface="Calibri" panose="020F0502020204030204" pitchFamily="34" charset="0"/>
                        <a:ea typeface="Calibri" panose="020F0502020204030204" pitchFamily="34" charset="0"/>
                        <a:cs typeface="Calibri" panose="020F0502020204030204" pitchFamily="34" charset="0"/>
                      </a:endParaRPr>
                    </a:p>
                  </a:txBody>
                  <a:tcPr marT="18288" marB="18288">
                    <a:noFill/>
                  </a:tcPr>
                </a:tc>
                <a:extLst>
                  <a:ext uri="{0D108BD9-81ED-4DB2-BD59-A6C34878D82A}">
                    <a16:rowId xmlns:a16="http://schemas.microsoft.com/office/drawing/2014/main" val="2480314397"/>
                  </a:ext>
                </a:extLst>
              </a:tr>
              <a:tr h="246888">
                <a:tc>
                  <a:txBody>
                    <a:bodyPr/>
                    <a:lstStyle/>
                    <a:p>
                      <a:pPr algn="l"/>
                      <a:r>
                        <a:rPr lang="en-US" sz="1100" b="0" dirty="0">
                          <a:solidFill>
                            <a:srgbClr val="002060"/>
                          </a:solidFill>
                          <a:latin typeface="Calibri" panose="020F0502020204030204" pitchFamily="34" charset="0"/>
                          <a:ea typeface="Calibri" panose="020F0502020204030204" pitchFamily="34" charset="0"/>
                          <a:cs typeface="Calibri" panose="020F0502020204030204" pitchFamily="34" charset="0"/>
                        </a:rPr>
                        <a:t>Share Price </a:t>
                      </a:r>
                      <a:r>
                        <a:rPr lang="en-US" sz="1100" b="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(1)</a:t>
                      </a:r>
                    </a:p>
                  </a:txBody>
                  <a:tcPr marT="18288" marB="18288" anchor="ctr">
                    <a:noFill/>
                  </a:tcPr>
                </a:tc>
                <a:tc>
                  <a:txBody>
                    <a:bodyPr/>
                    <a:lstStyle/>
                    <a:p>
                      <a:r>
                        <a:rPr lang="en-US" sz="1100" b="0" dirty="0">
                          <a:solidFill>
                            <a:srgbClr val="002060"/>
                          </a:solidFill>
                          <a:latin typeface="Calibri" panose="020F0502020204030204" pitchFamily="34" charset="0"/>
                          <a:ea typeface="Calibri" panose="020F0502020204030204" pitchFamily="34" charset="0"/>
                          <a:cs typeface="Calibri" panose="020F0502020204030204" pitchFamily="34" charset="0"/>
                        </a:rPr>
                        <a:t>$0.97</a:t>
                      </a:r>
                    </a:p>
                  </a:txBody>
                  <a:tcPr marT="18288" marB="18288">
                    <a:noFill/>
                  </a:tcPr>
                </a:tc>
                <a:tc>
                  <a:txBody>
                    <a:bodyPr/>
                    <a:lstStyle/>
                    <a:p>
                      <a:endParaRPr lang="en-US" sz="1100" b="0" dirty="0">
                        <a:solidFill>
                          <a:srgbClr val="002060"/>
                        </a:solidFill>
                        <a:latin typeface="Calibri" panose="020F0502020204030204" pitchFamily="34" charset="0"/>
                        <a:ea typeface="Calibri" panose="020F0502020204030204" pitchFamily="34" charset="0"/>
                        <a:cs typeface="Calibri" panose="020F0502020204030204" pitchFamily="34" charset="0"/>
                      </a:endParaRPr>
                    </a:p>
                  </a:txBody>
                  <a:tcPr marT="18288" marB="18288">
                    <a:noFill/>
                  </a:tcPr>
                </a:tc>
                <a:extLst>
                  <a:ext uri="{0D108BD9-81ED-4DB2-BD59-A6C34878D82A}">
                    <a16:rowId xmlns:a16="http://schemas.microsoft.com/office/drawing/2014/main" val="3684872464"/>
                  </a:ext>
                </a:extLst>
              </a:tr>
              <a:tr h="246888">
                <a:tc>
                  <a:txBody>
                    <a:bodyPr/>
                    <a:lstStyle/>
                    <a:p>
                      <a:pPr algn="l"/>
                      <a:r>
                        <a:rPr lang="en-US" sz="1100" b="0" dirty="0">
                          <a:solidFill>
                            <a:srgbClr val="002060"/>
                          </a:solidFill>
                          <a:latin typeface="Calibri" panose="020F0502020204030204" pitchFamily="34" charset="0"/>
                          <a:ea typeface="Calibri" panose="020F0502020204030204" pitchFamily="34" charset="0"/>
                          <a:cs typeface="Calibri" panose="020F0502020204030204" pitchFamily="34" charset="0"/>
                        </a:rPr>
                        <a:t>Market Cap </a:t>
                      </a:r>
                      <a:r>
                        <a:rPr lang="en-US" sz="1100" b="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(1)</a:t>
                      </a:r>
                    </a:p>
                  </a:txBody>
                  <a:tcPr marT="18288" marB="18288" anchor="ctr">
                    <a:noFill/>
                  </a:tcPr>
                </a:tc>
                <a:tc>
                  <a:txBody>
                    <a:bodyPr/>
                    <a:lstStyle/>
                    <a:p>
                      <a:r>
                        <a:rPr lang="en-US" sz="1100" b="0" dirty="0">
                          <a:solidFill>
                            <a:srgbClr val="002060"/>
                          </a:solidFill>
                          <a:latin typeface="Calibri" panose="020F0502020204030204" pitchFamily="34" charset="0"/>
                          <a:ea typeface="Calibri" panose="020F0502020204030204" pitchFamily="34" charset="0"/>
                          <a:cs typeface="Calibri" panose="020F0502020204030204" pitchFamily="34" charset="0"/>
                        </a:rPr>
                        <a:t>$27 million</a:t>
                      </a:r>
                    </a:p>
                  </a:txBody>
                  <a:tcPr marT="18288" marB="18288">
                    <a:noFill/>
                  </a:tcPr>
                </a:tc>
                <a:tc>
                  <a:txBody>
                    <a:bodyPr/>
                    <a:lstStyle/>
                    <a:p>
                      <a:endParaRPr lang="en-US" sz="1100" b="0" dirty="0">
                        <a:solidFill>
                          <a:srgbClr val="002060"/>
                        </a:solidFill>
                        <a:latin typeface="Calibri" panose="020F0502020204030204" pitchFamily="34" charset="0"/>
                        <a:ea typeface="Calibri" panose="020F0502020204030204" pitchFamily="34" charset="0"/>
                        <a:cs typeface="Calibri" panose="020F0502020204030204" pitchFamily="34" charset="0"/>
                      </a:endParaRPr>
                    </a:p>
                  </a:txBody>
                  <a:tcPr marT="18288" marB="18288">
                    <a:noFill/>
                  </a:tcPr>
                </a:tc>
                <a:extLst>
                  <a:ext uri="{0D108BD9-81ED-4DB2-BD59-A6C34878D82A}">
                    <a16:rowId xmlns:a16="http://schemas.microsoft.com/office/drawing/2014/main" val="4106270935"/>
                  </a:ext>
                </a:extLst>
              </a:tr>
              <a:tr h="246888">
                <a:tc>
                  <a:txBody>
                    <a:bodyPr/>
                    <a:lstStyle/>
                    <a:p>
                      <a:pPr algn="l"/>
                      <a:r>
                        <a:rPr lang="en-US" sz="1100" b="0" dirty="0">
                          <a:solidFill>
                            <a:srgbClr val="002060"/>
                          </a:solidFill>
                          <a:latin typeface="Calibri" panose="020F0502020204030204" pitchFamily="34" charset="0"/>
                          <a:ea typeface="Calibri" panose="020F0502020204030204" pitchFamily="34" charset="0"/>
                          <a:cs typeface="Calibri" panose="020F0502020204030204" pitchFamily="34" charset="0"/>
                        </a:rPr>
                        <a:t>Enterprise Value </a:t>
                      </a:r>
                      <a:r>
                        <a:rPr lang="en-US" sz="1100" b="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(1)</a:t>
                      </a:r>
                    </a:p>
                  </a:txBody>
                  <a:tcPr marT="18288" marB="18288" anchor="ctr">
                    <a:lnB w="19050" cap="flat" cmpd="sng" algn="ctr">
                      <a:solidFill>
                        <a:schemeClr val="tx2"/>
                      </a:solidFill>
                      <a:prstDash val="solid"/>
                      <a:round/>
                      <a:headEnd type="none" w="med" len="med"/>
                      <a:tailEnd type="none" w="med" len="med"/>
                    </a:lnB>
                    <a:noFill/>
                  </a:tcPr>
                </a:tc>
                <a:tc>
                  <a:txBody>
                    <a:bodyPr/>
                    <a:lstStyle/>
                    <a:p>
                      <a:r>
                        <a:rPr lang="en-US" sz="1100" b="0" dirty="0">
                          <a:solidFill>
                            <a:srgbClr val="002060"/>
                          </a:solidFill>
                          <a:latin typeface="Calibri" panose="020F0502020204030204" pitchFamily="34" charset="0"/>
                          <a:ea typeface="Calibri" panose="020F0502020204030204" pitchFamily="34" charset="0"/>
                          <a:cs typeface="Calibri" panose="020F0502020204030204" pitchFamily="34" charset="0"/>
                        </a:rPr>
                        <a:t>$25 million</a:t>
                      </a:r>
                    </a:p>
                  </a:txBody>
                  <a:tcPr marT="18288" marB="18288">
                    <a:lnB w="19050" cap="flat" cmpd="sng" algn="ctr">
                      <a:solidFill>
                        <a:schemeClr val="tx2"/>
                      </a:solidFill>
                      <a:prstDash val="solid"/>
                      <a:round/>
                      <a:headEnd type="none" w="med" len="med"/>
                      <a:tailEnd type="none" w="med" len="med"/>
                    </a:lnB>
                    <a:noFill/>
                  </a:tcPr>
                </a:tc>
                <a:tc>
                  <a:txBody>
                    <a:bodyPr/>
                    <a:lstStyle/>
                    <a:p>
                      <a:endParaRPr lang="en-US" sz="1100" b="0" dirty="0">
                        <a:solidFill>
                          <a:srgbClr val="002060"/>
                        </a:solidFill>
                        <a:latin typeface="Calibri" panose="020F0502020204030204" pitchFamily="34" charset="0"/>
                        <a:ea typeface="Calibri" panose="020F0502020204030204" pitchFamily="34" charset="0"/>
                        <a:cs typeface="Calibri" panose="020F0502020204030204" pitchFamily="34" charset="0"/>
                      </a:endParaRPr>
                    </a:p>
                  </a:txBody>
                  <a:tcPr marT="18288" marB="18288">
                    <a:lnB w="190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269215989"/>
                  </a:ext>
                </a:extLst>
              </a:tr>
              <a:tr h="246888">
                <a:tc>
                  <a:txBody>
                    <a:bodyPr/>
                    <a:lstStyle/>
                    <a:p>
                      <a:r>
                        <a:rPr lang="en-US" sz="1100" b="0" dirty="0">
                          <a:solidFill>
                            <a:srgbClr val="002060"/>
                          </a:solidFill>
                          <a:latin typeface="Calibri" panose="020F0502020204030204" pitchFamily="34" charset="0"/>
                          <a:ea typeface="Calibri" panose="020F0502020204030204" pitchFamily="34" charset="0"/>
                          <a:cs typeface="Calibri" panose="020F0502020204030204" pitchFamily="34" charset="0"/>
                        </a:rPr>
                        <a:t>Proved Reserves, 2Q 2024</a:t>
                      </a:r>
                      <a:r>
                        <a:rPr lang="en-US" sz="1100" b="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(2)</a:t>
                      </a:r>
                    </a:p>
                  </a:txBody>
                  <a:tcPr marT="18288" marB="18288" anchor="b">
                    <a:lnT w="1905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noFill/>
                  </a:tcPr>
                </a:tc>
                <a:tc gridSpan="2">
                  <a:txBody>
                    <a:bodyPr/>
                    <a:lstStyle/>
                    <a:p>
                      <a:r>
                        <a:rPr lang="en-US" sz="1100" b="0" dirty="0">
                          <a:solidFill>
                            <a:srgbClr val="002060"/>
                          </a:solidFill>
                          <a:latin typeface="Calibri" panose="020F0502020204030204" pitchFamily="34" charset="0"/>
                          <a:ea typeface="Calibri" panose="020F0502020204030204" pitchFamily="34" charset="0"/>
                          <a:cs typeface="Calibri" panose="020F0502020204030204" pitchFamily="34" charset="0"/>
                        </a:rPr>
                        <a:t>3.5 MMBOE (100% PDP)</a:t>
                      </a:r>
                    </a:p>
                  </a:txBody>
                  <a:tcPr marT="18288" marB="18288" anchor="b">
                    <a:lnT w="1905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noFill/>
                  </a:tcPr>
                </a:tc>
                <a:tc hMerge="1">
                  <a:txBody>
                    <a:bodyPr/>
                    <a:lstStyle/>
                    <a:p>
                      <a:endParaRPr lang="en-US" sz="1000" b="0" dirty="0">
                        <a:solidFill>
                          <a:srgbClr val="002060"/>
                        </a:solidFill>
                        <a:latin typeface="Arial Nova Cond" panose="020B0506020202020204" pitchFamily="34" charset="0"/>
                      </a:endParaRPr>
                    </a:p>
                  </a:txBody>
                  <a:tcPr>
                    <a:lnT w="19050" cap="flat" cmpd="sng" algn="ctr">
                      <a:solidFill>
                        <a:schemeClr val="tx2"/>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625354365"/>
                  </a:ext>
                </a:extLst>
              </a:tr>
              <a:tr h="171703">
                <a:tc>
                  <a:txBody>
                    <a:bodyPr/>
                    <a:lstStyle/>
                    <a:p>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Proved PV-10</a:t>
                      </a:r>
                      <a:r>
                        <a:rPr lang="en-US" sz="1100" b="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(2)</a:t>
                      </a:r>
                      <a:endPar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endParaRPr>
                    </a:p>
                  </a:txBody>
                  <a:tcPr marT="18288" marB="18288">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$50.9 million</a:t>
                      </a:r>
                    </a:p>
                  </a:txBody>
                  <a:tcPr marT="18288" marB="18288">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endParaRPr>
                    </a:p>
                  </a:txBody>
                  <a:tcP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1986780"/>
                  </a:ext>
                </a:extLst>
              </a:tr>
              <a:tr h="0">
                <a:tc>
                  <a:txBody>
                    <a:bodyPr/>
                    <a:lstStyle/>
                    <a:p>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Average Daily Production</a:t>
                      </a:r>
                    </a:p>
                  </a:txBody>
                  <a:tcPr marT="18288" marB="18288">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1,100</a:t>
                      </a:r>
                    </a:p>
                  </a:txBody>
                  <a:tcPr marT="18288" marB="18288">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endParaRPr>
                    </a:p>
                  </a:txBody>
                  <a:tcPr marT="18288" marB="18288">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2890027"/>
                  </a:ext>
                </a:extLst>
              </a:tr>
              <a:tr h="246888">
                <a:tc>
                  <a:txBody>
                    <a:bodyPr/>
                    <a:lstStyle/>
                    <a:p>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 Oil</a:t>
                      </a:r>
                    </a:p>
                  </a:txBody>
                  <a:tcPr marT="18288" marB="18288">
                    <a:lnL w="12700" cmpd="sng">
                      <a:noFill/>
                    </a:lnL>
                    <a:lnR w="12700" cmpd="sng">
                      <a:noFill/>
                    </a:lnR>
                    <a:lnT w="19050" cap="flat" cmpd="sng" algn="ctr">
                      <a:no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62%</a:t>
                      </a:r>
                    </a:p>
                  </a:txBody>
                  <a:tcPr marT="18288" marB="18288">
                    <a:lnL w="12700" cmpd="sng">
                      <a:noFill/>
                    </a:lnL>
                    <a:lnR w="12700" cmpd="sng">
                      <a:noFill/>
                    </a:lnR>
                    <a:lnT w="19050" cap="flat" cmpd="sng" algn="ctr">
                      <a:no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endParaRPr>
                    </a:p>
                  </a:txBody>
                  <a:tcPr marT="18288" marB="18288">
                    <a:lnL w="12700" cmpd="sng">
                      <a:noFill/>
                    </a:lnL>
                    <a:lnR w="12700" cmpd="sng">
                      <a:noFill/>
                    </a:lnR>
                    <a:lnT w="19050" cap="flat" cmpd="sng" algn="ctr">
                      <a:no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989874"/>
                  </a:ext>
                </a:extLst>
              </a:tr>
              <a:tr h="330199">
                <a:tc>
                  <a:txBody>
                    <a:bodyPr/>
                    <a:lstStyle/>
                    <a:p>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Total Resource: </a:t>
                      </a:r>
                      <a:r>
                        <a:rPr lang="en-US" sz="1100" b="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(3)</a:t>
                      </a:r>
                    </a:p>
                  </a:txBody>
                  <a:tcPr marT="18288" marB="18288" anchor="b">
                    <a:lnT w="19050" cap="flat" cmpd="sng" algn="ctr">
                      <a:solidFill>
                        <a:schemeClr val="accent2">
                          <a:lumMod val="50000"/>
                        </a:schemeClr>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endParaRPr lang="en-US" sz="1100" b="0" u="sng" baseline="0" dirty="0">
                        <a:solidFill>
                          <a:srgbClr val="002060"/>
                        </a:solidFill>
                        <a:latin typeface="Calibri" panose="020F0502020204030204" pitchFamily="34" charset="0"/>
                        <a:ea typeface="Calibri" panose="020F0502020204030204" pitchFamily="34" charset="0"/>
                        <a:cs typeface="Calibri" panose="020F0502020204030204" pitchFamily="34" charset="0"/>
                      </a:endParaRPr>
                    </a:p>
                  </a:txBody>
                  <a:tcPr marT="18288" marB="18288" anchor="b">
                    <a:lnT w="19050" cap="flat" cmpd="sng" algn="ctr">
                      <a:solidFill>
                        <a:schemeClr val="accent2">
                          <a:lumMod val="50000"/>
                        </a:schemeClr>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pPr algn="ctr"/>
                      <a:r>
                        <a:rPr lang="en-US" sz="1100" b="0" u="sng" baseline="0" dirty="0">
                          <a:solidFill>
                            <a:srgbClr val="002060"/>
                          </a:solidFill>
                          <a:latin typeface="Calibri" panose="020F0502020204030204" pitchFamily="34" charset="0"/>
                          <a:ea typeface="Calibri" panose="020F0502020204030204" pitchFamily="34" charset="0"/>
                          <a:cs typeface="Calibri" panose="020F0502020204030204" pitchFamily="34" charset="0"/>
                        </a:rPr>
                        <a:t>Helium (Bcf)</a:t>
                      </a:r>
                    </a:p>
                  </a:txBody>
                  <a:tcPr marT="18288" marB="18288" anchor="b">
                    <a:lnT w="19050" cap="flat" cmpd="sng" algn="ctr">
                      <a:solidFill>
                        <a:schemeClr val="accent2">
                          <a:lumMod val="50000"/>
                        </a:schemeClr>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4260741308"/>
                  </a:ext>
                </a:extLst>
              </a:tr>
              <a:tr h="246888">
                <a:tc>
                  <a:txBody>
                    <a:bodyPr/>
                    <a:lstStyle/>
                    <a:p>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   1C and 1U</a:t>
                      </a:r>
                    </a:p>
                  </a:txBody>
                  <a:tcPr marT="18288" marB="18288">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2,264</a:t>
                      </a:r>
                    </a:p>
                  </a:txBody>
                  <a:tcPr marT="18288" marB="18288"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16</a:t>
                      </a:r>
                    </a:p>
                  </a:txBody>
                  <a:tcPr marT="18288" marB="18288"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0316489"/>
                  </a:ext>
                </a:extLst>
              </a:tr>
              <a:tr h="246888">
                <a:tc>
                  <a:txBody>
                    <a:bodyPr/>
                    <a:lstStyle/>
                    <a:p>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   2C and 2U</a:t>
                      </a:r>
                    </a:p>
                  </a:txBody>
                  <a:tcPr marT="18288" marB="18288">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4,031</a:t>
                      </a:r>
                    </a:p>
                  </a:txBody>
                  <a:tcPr marT="18288" marB="18288"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37</a:t>
                      </a:r>
                    </a:p>
                  </a:txBody>
                  <a:tcPr marT="18288" marB="18288"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3138997"/>
                  </a:ext>
                </a:extLst>
              </a:tr>
              <a:tr h="246888">
                <a:tc>
                  <a:txBody>
                    <a:bodyPr/>
                    <a:lstStyle/>
                    <a:p>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   3C and 3U</a:t>
                      </a:r>
                    </a:p>
                  </a:txBody>
                  <a:tcPr marT="18288" marB="18288">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5,085</a:t>
                      </a:r>
                    </a:p>
                  </a:txBody>
                  <a:tcPr marT="18288" marB="18288"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79</a:t>
                      </a:r>
                    </a:p>
                  </a:txBody>
                  <a:tcPr marT="18288" marB="18288"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1863920"/>
                  </a:ext>
                </a:extLst>
              </a:tr>
              <a:tr h="391734">
                <a:tc gridSpan="3">
                  <a:txBody>
                    <a:bodyPr/>
                    <a:lstStyle/>
                    <a:p>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Selected Pay Zone Formations: Upper </a:t>
                      </a:r>
                      <a:r>
                        <a:rPr lang="en-US" sz="1100" b="0" baseline="0" dirty="0" err="1">
                          <a:solidFill>
                            <a:srgbClr val="002060"/>
                          </a:solidFill>
                          <a:latin typeface="Calibri" panose="020F0502020204030204" pitchFamily="34" charset="0"/>
                          <a:ea typeface="Calibri" panose="020F0502020204030204" pitchFamily="34" charset="0"/>
                          <a:cs typeface="Calibri" panose="020F0502020204030204" pitchFamily="34" charset="0"/>
                        </a:rPr>
                        <a:t>Duperow</a:t>
                      </a:r>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 Middle </a:t>
                      </a:r>
                      <a:r>
                        <a:rPr lang="en-US" sz="1100" b="0" baseline="0" dirty="0" err="1">
                          <a:solidFill>
                            <a:srgbClr val="002060"/>
                          </a:solidFill>
                          <a:latin typeface="Calibri" panose="020F0502020204030204" pitchFamily="34" charset="0"/>
                          <a:ea typeface="Calibri" panose="020F0502020204030204" pitchFamily="34" charset="0"/>
                          <a:cs typeface="Calibri" panose="020F0502020204030204" pitchFamily="34" charset="0"/>
                        </a:rPr>
                        <a:t>Duperow</a:t>
                      </a:r>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 Lower </a:t>
                      </a:r>
                      <a:r>
                        <a:rPr lang="en-US" sz="1100" b="0" baseline="0" dirty="0" err="1">
                          <a:solidFill>
                            <a:srgbClr val="002060"/>
                          </a:solidFill>
                          <a:latin typeface="Calibri" panose="020F0502020204030204" pitchFamily="34" charset="0"/>
                          <a:ea typeface="Calibri" panose="020F0502020204030204" pitchFamily="34" charset="0"/>
                          <a:cs typeface="Calibri" panose="020F0502020204030204" pitchFamily="34" charset="0"/>
                        </a:rPr>
                        <a:t>Duperow</a:t>
                      </a:r>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 Souris River and Flathead</a:t>
                      </a:r>
                    </a:p>
                  </a:txBody>
                  <a:tcPr marT="18288" marB="18288">
                    <a:lnT w="19050" cap="flat" cmpd="sng" algn="ctr">
                      <a:no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noFill/>
                  </a:tcPr>
                </a:tc>
                <a:tc hMerge="1">
                  <a:txBody>
                    <a:bodyPr/>
                    <a:lstStyle/>
                    <a:p>
                      <a:endParaRPr lang="en-US" sz="1000" b="0" baseline="0" dirty="0">
                        <a:solidFill>
                          <a:srgbClr val="002060"/>
                        </a:solidFill>
                        <a:latin typeface="Arial Nova Cond" panose="020B0506020202020204" pitchFamily="34" charset="0"/>
                      </a:endParaRPr>
                    </a:p>
                  </a:txBody>
                  <a:tcPr>
                    <a:lnT w="19050" cap="flat" cmpd="sng" algn="ctr">
                      <a:no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noFill/>
                  </a:tcPr>
                </a:tc>
                <a:tc hMerge="1">
                  <a:txBody>
                    <a:bodyPr/>
                    <a:lstStyle/>
                    <a:p>
                      <a:endParaRPr lang="en-US" sz="1000" b="0" baseline="0" dirty="0">
                        <a:solidFill>
                          <a:srgbClr val="002060"/>
                        </a:solidFill>
                        <a:latin typeface="Arial Nova Cond" panose="020B0506020202020204" pitchFamily="34" charset="0"/>
                      </a:endParaRPr>
                    </a:p>
                  </a:txBody>
                  <a:tcPr>
                    <a:lnT w="19050" cap="flat" cmpd="sng" algn="ctr">
                      <a:noFill/>
                      <a:prstDash val="solid"/>
                      <a:round/>
                      <a:headEnd type="none" w="med" len="med"/>
                      <a:tailEnd type="none" w="med" len="med"/>
                    </a:lnT>
                    <a:lnB w="19050" cap="flat" cmpd="sng" algn="ctr">
                      <a:solidFill>
                        <a:schemeClr val="accent2">
                          <a:lumMod val="50000"/>
                        </a:schemeClr>
                      </a:solidFill>
                      <a:prstDash val="solid"/>
                      <a:round/>
                      <a:headEnd type="none" w="med" len="med"/>
                      <a:tailEnd type="none" w="med" len="med"/>
                    </a:lnB>
                    <a:noFill/>
                  </a:tcPr>
                </a:tc>
                <a:extLst>
                  <a:ext uri="{0D108BD9-81ED-4DB2-BD59-A6C34878D82A}">
                    <a16:rowId xmlns:a16="http://schemas.microsoft.com/office/drawing/2014/main" val="2378881341"/>
                  </a:ext>
                </a:extLst>
              </a:tr>
              <a:tr h="246888">
                <a:tc>
                  <a:txBody>
                    <a:bodyPr/>
                    <a:lstStyle/>
                    <a:p>
                      <a:r>
                        <a:rPr lang="en-US" sz="1100" b="0" dirty="0">
                          <a:solidFill>
                            <a:srgbClr val="002060"/>
                          </a:solidFill>
                          <a:latin typeface="Calibri" panose="020F0502020204030204" pitchFamily="34" charset="0"/>
                          <a:ea typeface="Calibri" panose="020F0502020204030204" pitchFamily="34" charset="0"/>
                          <a:cs typeface="Calibri" panose="020F0502020204030204" pitchFamily="34" charset="0"/>
                        </a:rPr>
                        <a:t>Cash</a:t>
                      </a:r>
                      <a:endParaRPr lang="en-US" sz="1100" b="0" baseline="300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txBody>
                  <a:tcPr marT="18288" marB="18288" anchor="b">
                    <a:lnT w="19050" cap="flat" cmpd="sng" algn="ctr">
                      <a:solidFill>
                        <a:schemeClr val="accent2">
                          <a:lumMod val="50000"/>
                        </a:schemeClr>
                      </a:solidFill>
                      <a:prstDash val="solid"/>
                      <a:round/>
                      <a:headEnd type="none" w="med" len="med"/>
                      <a:tailEnd type="none" w="med" len="med"/>
                    </a:lnT>
                    <a:noFill/>
                  </a:tcPr>
                </a:tc>
                <a:tc>
                  <a:txBody>
                    <a:bodyPr/>
                    <a:lstStyle/>
                    <a:p>
                      <a:r>
                        <a:rPr lang="en-US" sz="1100" b="0" dirty="0">
                          <a:solidFill>
                            <a:srgbClr val="002060"/>
                          </a:solidFill>
                          <a:latin typeface="Calibri" panose="020F0502020204030204" pitchFamily="34" charset="0"/>
                          <a:ea typeface="Calibri" panose="020F0502020204030204" pitchFamily="34" charset="0"/>
                          <a:cs typeface="Calibri" panose="020F0502020204030204" pitchFamily="34" charset="0"/>
                        </a:rPr>
                        <a:t>$2.0 million</a:t>
                      </a:r>
                    </a:p>
                  </a:txBody>
                  <a:tcPr marT="18288" marB="18288" anchor="b">
                    <a:lnT w="19050" cap="flat" cmpd="sng" algn="ctr">
                      <a:solidFill>
                        <a:schemeClr val="accent2">
                          <a:lumMod val="50000"/>
                        </a:schemeClr>
                      </a:solidFill>
                      <a:prstDash val="solid"/>
                      <a:round/>
                      <a:headEnd type="none" w="med" len="med"/>
                      <a:tailEnd type="none" w="med" len="med"/>
                    </a:lnT>
                    <a:noFill/>
                  </a:tcPr>
                </a:tc>
                <a:tc>
                  <a:txBody>
                    <a:bodyPr/>
                    <a:lstStyle/>
                    <a:p>
                      <a:endParaRPr lang="en-US" sz="1100" b="0" dirty="0">
                        <a:solidFill>
                          <a:srgbClr val="002060"/>
                        </a:solidFill>
                        <a:latin typeface="Calibri" panose="020F0502020204030204" pitchFamily="34" charset="0"/>
                        <a:ea typeface="Calibri" panose="020F0502020204030204" pitchFamily="34" charset="0"/>
                        <a:cs typeface="Calibri" panose="020F0502020204030204" pitchFamily="34" charset="0"/>
                      </a:endParaRPr>
                    </a:p>
                  </a:txBody>
                  <a:tcPr marT="18288" marB="18288" anchor="b">
                    <a:lnT w="19050" cap="flat" cmpd="sng" algn="ctr">
                      <a:solidFill>
                        <a:schemeClr val="accent2">
                          <a:lumMod val="50000"/>
                        </a:schemeClr>
                      </a:solidFill>
                      <a:prstDash val="solid"/>
                      <a:round/>
                      <a:headEnd type="none" w="med" len="med"/>
                      <a:tailEnd type="none" w="med" len="med"/>
                    </a:lnT>
                    <a:noFill/>
                  </a:tcPr>
                </a:tc>
                <a:extLst>
                  <a:ext uri="{0D108BD9-81ED-4DB2-BD59-A6C34878D82A}">
                    <a16:rowId xmlns:a16="http://schemas.microsoft.com/office/drawing/2014/main" val="1397569704"/>
                  </a:ext>
                </a:extLst>
              </a:tr>
              <a:tr h="240217">
                <a:tc>
                  <a:txBody>
                    <a:bodyPr/>
                    <a:lstStyle/>
                    <a:p>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Debt</a:t>
                      </a:r>
                    </a:p>
                  </a:txBody>
                  <a:tcPr marT="18288" marB="18288">
                    <a:noFill/>
                  </a:tcPr>
                </a:tc>
                <a:tc>
                  <a:txBody>
                    <a:bodyPr/>
                    <a:lstStyle/>
                    <a:p>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$0.0 million</a:t>
                      </a:r>
                    </a:p>
                  </a:txBody>
                  <a:tcPr marT="18288" marB="18288">
                    <a:noFill/>
                  </a:tcPr>
                </a:tc>
                <a:tc>
                  <a:txBody>
                    <a:bodyPr/>
                    <a:lstStyle/>
                    <a:p>
                      <a:endPar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endParaRPr>
                    </a:p>
                  </a:txBody>
                  <a:tcPr marT="18288" marB="18288">
                    <a:noFill/>
                  </a:tcPr>
                </a:tc>
                <a:extLst>
                  <a:ext uri="{0D108BD9-81ED-4DB2-BD59-A6C34878D82A}">
                    <a16:rowId xmlns:a16="http://schemas.microsoft.com/office/drawing/2014/main" val="3051284287"/>
                  </a:ext>
                </a:extLst>
              </a:tr>
              <a:tr h="246888">
                <a:tc>
                  <a:txBody>
                    <a:bodyPr/>
                    <a:lstStyle/>
                    <a:p>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Borrowing Availability</a:t>
                      </a:r>
                    </a:p>
                  </a:txBody>
                  <a:tcPr marT="18288" marB="18288">
                    <a:noFill/>
                  </a:tcPr>
                </a:tc>
                <a:tc gridSpan="2">
                  <a:txBody>
                    <a:bodyPr/>
                    <a:lstStyle/>
                    <a:p>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$20.0 million</a:t>
                      </a:r>
                    </a:p>
                  </a:txBody>
                  <a:tcPr marT="18288" marB="18288">
                    <a:noFill/>
                  </a:tcPr>
                </a:tc>
                <a:tc hMerge="1">
                  <a:txBody>
                    <a:bodyPr/>
                    <a:lstStyle/>
                    <a:p>
                      <a:endPar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2758769565"/>
                  </a:ext>
                </a:extLst>
              </a:tr>
              <a:tr h="246888">
                <a:tc>
                  <a:txBody>
                    <a:bodyPr/>
                    <a:lstStyle/>
                    <a:p>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Total Liquidity</a:t>
                      </a:r>
                    </a:p>
                  </a:txBody>
                  <a:tcPr marT="18288" marB="18288">
                    <a:noFill/>
                  </a:tcPr>
                </a:tc>
                <a:tc gridSpan="2">
                  <a:txBody>
                    <a:bodyPr/>
                    <a:lstStyle/>
                    <a:p>
                      <a:r>
                        <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rPr>
                        <a:t>$22.0 million</a:t>
                      </a:r>
                    </a:p>
                  </a:txBody>
                  <a:tcPr marT="18288" marB="18288">
                    <a:noFill/>
                  </a:tcPr>
                </a:tc>
                <a:tc hMerge="1">
                  <a:txBody>
                    <a:bodyPr/>
                    <a:lstStyle/>
                    <a:p>
                      <a:endParaRPr lang="en-US" sz="1100" b="0" baseline="0" dirty="0">
                        <a:solidFill>
                          <a:srgbClr val="002060"/>
                        </a:solidFill>
                        <a:latin typeface="Calibri" panose="020F0502020204030204" pitchFamily="34" charset="0"/>
                        <a:ea typeface="Calibri" panose="020F0502020204030204" pitchFamily="34" charset="0"/>
                        <a:cs typeface="Calibri" panose="020F0502020204030204" pitchFamily="34" charset="0"/>
                      </a:endParaRPr>
                    </a:p>
                  </a:txBody>
                  <a:tcPr>
                    <a:noFill/>
                  </a:tcPr>
                </a:tc>
                <a:extLst>
                  <a:ext uri="{0D108BD9-81ED-4DB2-BD59-A6C34878D82A}">
                    <a16:rowId xmlns:a16="http://schemas.microsoft.com/office/drawing/2014/main" val="1679686861"/>
                  </a:ext>
                </a:extLst>
              </a:tr>
            </a:tbl>
          </a:graphicData>
        </a:graphic>
      </p:graphicFrame>
      <p:grpSp>
        <p:nvGrpSpPr>
          <p:cNvPr id="4" name="Group 3">
            <a:extLst>
              <a:ext uri="{FF2B5EF4-FFF2-40B4-BE49-F238E27FC236}">
                <a16:creationId xmlns:a16="http://schemas.microsoft.com/office/drawing/2014/main" id="{9FAD25DB-913D-DA65-0E23-B09526734A81}"/>
              </a:ext>
            </a:extLst>
          </p:cNvPr>
          <p:cNvGrpSpPr/>
          <p:nvPr/>
        </p:nvGrpSpPr>
        <p:grpSpPr>
          <a:xfrm>
            <a:off x="4572000" y="1698057"/>
            <a:ext cx="4339166" cy="2709351"/>
            <a:chOff x="4082431" y="1955300"/>
            <a:chExt cx="4960188" cy="2859865"/>
          </a:xfrm>
        </p:grpSpPr>
        <p:sp>
          <p:nvSpPr>
            <p:cNvPr id="6" name="object 5">
              <a:extLst>
                <a:ext uri="{FF2B5EF4-FFF2-40B4-BE49-F238E27FC236}">
                  <a16:creationId xmlns:a16="http://schemas.microsoft.com/office/drawing/2014/main" id="{35AB9DEE-86EA-55AD-0F01-0724B7C0D373}"/>
                </a:ext>
              </a:extLst>
            </p:cNvPr>
            <p:cNvSpPr/>
            <p:nvPr/>
          </p:nvSpPr>
          <p:spPr>
            <a:xfrm>
              <a:off x="4082431" y="1955300"/>
              <a:ext cx="4960188" cy="2806439"/>
            </a:xfrm>
            <a:prstGeom prst="rect">
              <a:avLst/>
            </a:prstGeom>
            <a:blipFill>
              <a:blip r:embed="rId3" cstate="print"/>
              <a:stretch>
                <a:fillRect/>
              </a:stretch>
            </a:blipFill>
          </p:spPr>
          <p:txBody>
            <a:bodyPr wrap="square" lIns="0" tIns="0" rIns="0" bIns="0" rtlCol="0"/>
            <a:lstStyle/>
            <a:p>
              <a:endParaRPr dirty="0"/>
            </a:p>
          </p:txBody>
        </p:sp>
        <p:sp>
          <p:nvSpPr>
            <p:cNvPr id="7" name="Oval 6">
              <a:extLst>
                <a:ext uri="{FF2B5EF4-FFF2-40B4-BE49-F238E27FC236}">
                  <a16:creationId xmlns:a16="http://schemas.microsoft.com/office/drawing/2014/main" id="{47FBAB12-6035-4A52-679A-1A668A43D682}"/>
                </a:ext>
              </a:extLst>
            </p:cNvPr>
            <p:cNvSpPr/>
            <p:nvPr/>
          </p:nvSpPr>
          <p:spPr>
            <a:xfrm rot="12145781">
              <a:off x="5106082" y="2230046"/>
              <a:ext cx="1016883" cy="311617"/>
            </a:xfrm>
            <a:prstGeom prst="ellipse">
              <a:avLst/>
            </a:prstGeom>
            <a:solidFill>
              <a:srgbClr val="00B050">
                <a:alpha val="50000"/>
              </a:srgbClr>
            </a:solid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Oval 10">
              <a:extLst>
                <a:ext uri="{FF2B5EF4-FFF2-40B4-BE49-F238E27FC236}">
                  <a16:creationId xmlns:a16="http://schemas.microsoft.com/office/drawing/2014/main" id="{4C7CF6AF-EA56-9AA6-91F6-1F7345436745}"/>
                </a:ext>
              </a:extLst>
            </p:cNvPr>
            <p:cNvSpPr/>
            <p:nvPr/>
          </p:nvSpPr>
          <p:spPr>
            <a:xfrm rot="8486647">
              <a:off x="6266884" y="4188204"/>
              <a:ext cx="674696" cy="239320"/>
            </a:xfrm>
            <a:prstGeom prst="ellipse">
              <a:avLst/>
            </a:prstGeom>
            <a:solidFill>
              <a:srgbClr val="002060">
                <a:alpha val="50000"/>
              </a:srgbClr>
            </a:solid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Oval 15">
              <a:extLst>
                <a:ext uri="{FF2B5EF4-FFF2-40B4-BE49-F238E27FC236}">
                  <a16:creationId xmlns:a16="http://schemas.microsoft.com/office/drawing/2014/main" id="{8AA8694E-A1AA-659E-3E0D-1A9328A4FF63}"/>
                </a:ext>
              </a:extLst>
            </p:cNvPr>
            <p:cNvSpPr/>
            <p:nvPr/>
          </p:nvSpPr>
          <p:spPr>
            <a:xfrm rot="20213133">
              <a:off x="6386580" y="3397634"/>
              <a:ext cx="252381" cy="666712"/>
            </a:xfrm>
            <a:prstGeom prst="ellipse">
              <a:avLst/>
            </a:prstGeom>
            <a:solidFill>
              <a:srgbClr val="002060">
                <a:alpha val="50000"/>
              </a:srgbClr>
            </a:solid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Star: 5 Points 27">
              <a:extLst>
                <a:ext uri="{FF2B5EF4-FFF2-40B4-BE49-F238E27FC236}">
                  <a16:creationId xmlns:a16="http://schemas.microsoft.com/office/drawing/2014/main" id="{592CD1D6-DFF3-998A-9BB5-26A5770F25AC}"/>
                </a:ext>
              </a:extLst>
            </p:cNvPr>
            <p:cNvSpPr/>
            <p:nvPr/>
          </p:nvSpPr>
          <p:spPr bwMode="auto">
            <a:xfrm>
              <a:off x="6610666" y="4225438"/>
              <a:ext cx="198786" cy="232862"/>
            </a:xfrm>
            <a:prstGeom prst="star5">
              <a:avLst/>
            </a:prstGeom>
            <a:solidFill>
              <a:srgbClr val="70323E"/>
            </a:solidFill>
            <a:ln w="127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p:txBody>
        </p:sp>
        <p:sp>
          <p:nvSpPr>
            <p:cNvPr id="32" name="Rectangle 31">
              <a:extLst>
                <a:ext uri="{FF2B5EF4-FFF2-40B4-BE49-F238E27FC236}">
                  <a16:creationId xmlns:a16="http://schemas.microsoft.com/office/drawing/2014/main" id="{30FE60CB-7AB2-4BEA-DE41-AB6872C358EE}"/>
                </a:ext>
              </a:extLst>
            </p:cNvPr>
            <p:cNvSpPr/>
            <p:nvPr/>
          </p:nvSpPr>
          <p:spPr bwMode="auto">
            <a:xfrm>
              <a:off x="6610666" y="4432188"/>
              <a:ext cx="1182470" cy="38297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lang="en-US" sz="900" dirty="0"/>
                <a:t>Headquarters</a:t>
              </a:r>
            </a:p>
            <a:p>
              <a:pPr marL="0" marR="0" indent="0" algn="ctr" defTabSz="1081088"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rPr>
                <a:t>Houston, TX</a:t>
              </a:r>
            </a:p>
          </p:txBody>
        </p:sp>
      </p:grpSp>
      <p:sp>
        <p:nvSpPr>
          <p:cNvPr id="36" name="TextBox 35">
            <a:extLst>
              <a:ext uri="{FF2B5EF4-FFF2-40B4-BE49-F238E27FC236}">
                <a16:creationId xmlns:a16="http://schemas.microsoft.com/office/drawing/2014/main" id="{7C83BE04-EF66-2FD3-15BC-304A592659D7}"/>
              </a:ext>
            </a:extLst>
          </p:cNvPr>
          <p:cNvSpPr txBox="1"/>
          <p:nvPr/>
        </p:nvSpPr>
        <p:spPr>
          <a:xfrm>
            <a:off x="573739" y="6253441"/>
            <a:ext cx="7179611" cy="415498"/>
          </a:xfrm>
          <a:prstGeom prst="rect">
            <a:avLst/>
          </a:prstGeom>
          <a:noFill/>
        </p:spPr>
        <p:txBody>
          <a:bodyPr wrap="square" lIns="0" tIns="45720" rIns="0" bIns="45720" rtlCol="0">
            <a:spAutoFit/>
          </a:bodyPr>
          <a:lstStyle/>
          <a:p>
            <a:pPr marL="228600" indent="-228600" algn="just">
              <a:buFontTx/>
              <a:buAutoNum type="arabicPeriod"/>
            </a:pPr>
            <a:r>
              <a:rPr lang="en-US" sz="700" dirty="0">
                <a:latin typeface="Calibri" panose="020F0502020204030204" pitchFamily="34" charset="0"/>
                <a:ea typeface="Calibri" panose="020F0502020204030204" pitchFamily="34" charset="0"/>
                <a:cs typeface="Calibri" panose="020F0502020204030204" pitchFamily="34" charset="0"/>
              </a:rPr>
              <a:t>Market cap and share price as market close on 9/23/2024.</a:t>
            </a:r>
          </a:p>
          <a:p>
            <a:pPr marL="228600" indent="-228600" algn="just">
              <a:buFontTx/>
              <a:buAutoNum type="arabicPeriod"/>
            </a:pPr>
            <a:r>
              <a:rPr lang="en-US" sz="700" dirty="0">
                <a:latin typeface="Calibri" panose="020F0502020204030204" pitchFamily="34" charset="0"/>
                <a:ea typeface="Calibri" panose="020F0502020204030204" pitchFamily="34" charset="0"/>
                <a:cs typeface="Calibri" panose="020F0502020204030204" pitchFamily="34" charset="0"/>
              </a:rPr>
              <a:t>Reserves effective 7/1/2024 at 2q2024 SEC pricing.</a:t>
            </a:r>
          </a:p>
          <a:p>
            <a:pPr marL="228600" indent="-228600" algn="just">
              <a:buFontTx/>
              <a:buAutoNum type="arabicPeriod"/>
            </a:pPr>
            <a:r>
              <a:rPr lang="en-US" sz="700" dirty="0">
                <a:latin typeface="Calibri" panose="020F0502020204030204" pitchFamily="34" charset="0"/>
                <a:ea typeface="Calibri" panose="020F0502020204030204" pitchFamily="34" charset="0"/>
                <a:cs typeface="Calibri" panose="020F0502020204030204" pitchFamily="34" charset="0"/>
              </a:rPr>
              <a:t>Total resource includes both contingent and perspective resources. Industrial gases primarily CO</a:t>
            </a:r>
            <a:r>
              <a:rPr lang="en-US" sz="700" baseline="-25000" dirty="0">
                <a:latin typeface="Calibri" panose="020F0502020204030204" pitchFamily="34" charset="0"/>
                <a:ea typeface="Calibri" panose="020F0502020204030204" pitchFamily="34" charset="0"/>
                <a:cs typeface="Calibri" panose="020F0502020204030204" pitchFamily="34" charset="0"/>
              </a:rPr>
              <a:t>2</a:t>
            </a:r>
            <a:r>
              <a:rPr lang="en-US" sz="700" dirty="0">
                <a:latin typeface="Calibri" panose="020F0502020204030204" pitchFamily="34" charset="0"/>
                <a:ea typeface="Calibri" panose="020F0502020204030204" pitchFamily="34" charset="0"/>
                <a:cs typeface="Calibri" panose="020F0502020204030204" pitchFamily="34" charset="0"/>
              </a:rPr>
              <a:t> and Nitrogen.</a:t>
            </a:r>
          </a:p>
        </p:txBody>
      </p:sp>
      <p:cxnSp>
        <p:nvCxnSpPr>
          <p:cNvPr id="38" name="Straight Connector 37">
            <a:extLst>
              <a:ext uri="{FF2B5EF4-FFF2-40B4-BE49-F238E27FC236}">
                <a16:creationId xmlns:a16="http://schemas.microsoft.com/office/drawing/2014/main" id="{50A4806B-E37C-4F32-C097-5DF5FACD7B80}"/>
              </a:ext>
            </a:extLst>
          </p:cNvPr>
          <p:cNvCxnSpPr>
            <a:cxnSpLocks/>
          </p:cNvCxnSpPr>
          <p:nvPr/>
        </p:nvCxnSpPr>
        <p:spPr bwMode="auto">
          <a:xfrm>
            <a:off x="2231468" y="5879592"/>
            <a:ext cx="813484" cy="0"/>
          </a:xfrm>
          <a:prstGeom prst="line">
            <a:avLst/>
          </a:prstGeom>
          <a:noFill/>
          <a:ln w="6350" cap="flat" cmpd="sng" algn="ctr">
            <a:solidFill>
              <a:schemeClr val="tx1"/>
            </a:solidFill>
            <a:prstDash val="solid"/>
            <a:round/>
            <a:headEnd type="none" w="med" len="med"/>
            <a:tailEnd type="none" w="med" len="med"/>
          </a:ln>
          <a:effectLst/>
        </p:spPr>
      </p:cxnSp>
      <p:sp>
        <p:nvSpPr>
          <p:cNvPr id="39" name="Rectangle 38">
            <a:extLst>
              <a:ext uri="{FF2B5EF4-FFF2-40B4-BE49-F238E27FC236}">
                <a16:creationId xmlns:a16="http://schemas.microsoft.com/office/drawing/2014/main" id="{7AE00606-8190-FE95-33D0-EB0F7BAF721B}"/>
              </a:ext>
            </a:extLst>
          </p:cNvPr>
          <p:cNvSpPr/>
          <p:nvPr/>
        </p:nvSpPr>
        <p:spPr bwMode="auto">
          <a:xfrm>
            <a:off x="232834" y="1292204"/>
            <a:ext cx="4125284" cy="27432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Company Overview</a:t>
            </a:r>
          </a:p>
        </p:txBody>
      </p:sp>
      <p:sp>
        <p:nvSpPr>
          <p:cNvPr id="40" name="Rectangle 39">
            <a:extLst>
              <a:ext uri="{FF2B5EF4-FFF2-40B4-BE49-F238E27FC236}">
                <a16:creationId xmlns:a16="http://schemas.microsoft.com/office/drawing/2014/main" id="{8804F405-EB3A-0682-5238-81367C87150B}"/>
              </a:ext>
            </a:extLst>
          </p:cNvPr>
          <p:cNvSpPr/>
          <p:nvPr/>
        </p:nvSpPr>
        <p:spPr bwMode="auto">
          <a:xfrm>
            <a:off x="4565880" y="1289835"/>
            <a:ext cx="4339166" cy="27432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Where We Operate</a:t>
            </a:r>
          </a:p>
        </p:txBody>
      </p:sp>
      <p:sp>
        <p:nvSpPr>
          <p:cNvPr id="41" name="TextBox 40">
            <a:extLst>
              <a:ext uri="{FF2B5EF4-FFF2-40B4-BE49-F238E27FC236}">
                <a16:creationId xmlns:a16="http://schemas.microsoft.com/office/drawing/2014/main" id="{6D0133C7-AC62-1175-4E35-83B370B055EF}"/>
              </a:ext>
            </a:extLst>
          </p:cNvPr>
          <p:cNvSpPr txBox="1"/>
          <p:nvPr/>
        </p:nvSpPr>
        <p:spPr>
          <a:xfrm>
            <a:off x="410017" y="763501"/>
            <a:ext cx="8323965" cy="523220"/>
          </a:xfrm>
          <a:prstGeom prst="rect">
            <a:avLst/>
          </a:prstGeom>
          <a:noFill/>
        </p:spPr>
        <p:txBody>
          <a:bodyPr wrap="square" lIns="0" tIns="45720" rIns="0" bIns="45720" rtlCol="0">
            <a:spAutoFit/>
          </a:bodyPr>
          <a:lstStyle/>
          <a:p>
            <a:pPr marL="169863" indent="-169863">
              <a:spcBef>
                <a:spcPts val="600"/>
              </a:spcBef>
              <a:buFont typeface="Wingdings" panose="05000000000000000000" pitchFamily="2" charset="2"/>
              <a:buChar char="§"/>
            </a:pPr>
            <a:r>
              <a:rPr lang="en-US" sz="1400" b="1" dirty="0">
                <a:solidFill>
                  <a:schemeClr val="tx2"/>
                </a:solidFill>
                <a:latin typeface="Calibri" panose="020F0502020204030204" pitchFamily="34" charset="0"/>
                <a:ea typeface="Calibri" panose="020F0502020204030204" pitchFamily="34" charset="0"/>
                <a:cs typeface="Calibri" panose="020F0502020204030204" pitchFamily="34" charset="0"/>
              </a:rPr>
              <a:t>U.S. Energy operates a portfolio of high-quality producing energy assets that allows the Company to execute on an attractive capital returns program to shareholders</a:t>
            </a:r>
          </a:p>
        </p:txBody>
      </p:sp>
      <p:sp>
        <p:nvSpPr>
          <p:cNvPr id="5" name="Rectangle 4">
            <a:extLst>
              <a:ext uri="{FF2B5EF4-FFF2-40B4-BE49-F238E27FC236}">
                <a16:creationId xmlns:a16="http://schemas.microsoft.com/office/drawing/2014/main" id="{0A37D19C-96D2-F0E1-50C9-C93A09EF8967}"/>
              </a:ext>
            </a:extLst>
          </p:cNvPr>
          <p:cNvSpPr/>
          <p:nvPr/>
        </p:nvSpPr>
        <p:spPr bwMode="auto">
          <a:xfrm>
            <a:off x="1781240" y="3824039"/>
            <a:ext cx="1478304" cy="27432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0" algn="ctr" defTabSz="820583" fontAlgn="base">
              <a:lnSpc>
                <a:spcPct val="100000"/>
              </a:lnSpc>
              <a:spcBef>
                <a:spcPct val="0"/>
              </a:spcBef>
              <a:spcAft>
                <a:spcPct val="0"/>
              </a:spcAft>
              <a:buClrTx/>
              <a:buSzTx/>
              <a:buFontTx/>
              <a:buNone/>
              <a:tabLst/>
            </a:pPr>
            <a:r>
              <a:rPr lang="en-US" sz="1100" u="sng" dirty="0">
                <a:solidFill>
                  <a:srgbClr val="002060"/>
                </a:solidFill>
                <a:latin typeface="Calibri" panose="020F0502020204030204" pitchFamily="34" charset="0"/>
                <a:ea typeface="Calibri" panose="020F0502020204030204" pitchFamily="34" charset="0"/>
                <a:cs typeface="Calibri" panose="020F0502020204030204" pitchFamily="34" charset="0"/>
              </a:rPr>
              <a:t>Industrial Gases (Bcf)</a:t>
            </a:r>
          </a:p>
        </p:txBody>
      </p:sp>
      <p:graphicFrame>
        <p:nvGraphicFramePr>
          <p:cNvPr id="8" name="Table 7">
            <a:extLst>
              <a:ext uri="{FF2B5EF4-FFF2-40B4-BE49-F238E27FC236}">
                <a16:creationId xmlns:a16="http://schemas.microsoft.com/office/drawing/2014/main" id="{E72A70B7-720E-31A9-6ACF-ACDF90AEEA11}"/>
              </a:ext>
            </a:extLst>
          </p:cNvPr>
          <p:cNvGraphicFramePr>
            <a:graphicFrameLocks noGrp="1"/>
          </p:cNvGraphicFramePr>
          <p:nvPr>
            <p:extLst>
              <p:ext uri="{D42A27DB-BD31-4B8C-83A1-F6EECF244321}">
                <p14:modId xmlns:p14="http://schemas.microsoft.com/office/powerpoint/2010/main" val="2166760541"/>
              </p:ext>
            </p:extLst>
          </p:nvPr>
        </p:nvGraphicFramePr>
        <p:xfrm>
          <a:off x="6486301" y="4792025"/>
          <a:ext cx="2103120" cy="685800"/>
        </p:xfrm>
        <a:graphic>
          <a:graphicData uri="http://schemas.openxmlformats.org/drawingml/2006/table">
            <a:tbl>
              <a:tblPr firstRow="1" bandRow="1">
                <a:tableStyleId>{5C22544A-7EE6-4342-B048-85BDC9FD1C3A}</a:tableStyleId>
              </a:tblPr>
              <a:tblGrid>
                <a:gridCol w="365760">
                  <a:extLst>
                    <a:ext uri="{9D8B030D-6E8A-4147-A177-3AD203B41FA5}">
                      <a16:colId xmlns:a16="http://schemas.microsoft.com/office/drawing/2014/main" val="928550032"/>
                    </a:ext>
                  </a:extLst>
                </a:gridCol>
                <a:gridCol w="1737360">
                  <a:extLst>
                    <a:ext uri="{9D8B030D-6E8A-4147-A177-3AD203B41FA5}">
                      <a16:colId xmlns:a16="http://schemas.microsoft.com/office/drawing/2014/main" val="815255983"/>
                    </a:ext>
                  </a:extLst>
                </a:gridCol>
              </a:tblGrid>
              <a:tr h="182880">
                <a:tc gridSpan="2">
                  <a:txBody>
                    <a:bodyPr/>
                    <a:lstStyle/>
                    <a:p>
                      <a:r>
                        <a:rPr lang="en-US" sz="900" dirty="0">
                          <a:solidFill>
                            <a:schemeClr val="tx1"/>
                          </a:solidFill>
                          <a:latin typeface="Calibri" panose="020F0502020204030204" pitchFamily="34" charset="0"/>
                          <a:ea typeface="Calibri" panose="020F0502020204030204" pitchFamily="34" charset="0"/>
                          <a:cs typeface="Calibri" panose="020F0502020204030204" pitchFamily="34" charset="0"/>
                        </a:rPr>
                        <a:t>Legend:</a:t>
                      </a:r>
                    </a:p>
                  </a:txBody>
                  <a:tcPr>
                    <a:lnL w="12700" cmpd="sng">
                      <a:noFill/>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2557672"/>
                  </a:ext>
                </a:extLst>
              </a:tr>
              <a:tr h="0">
                <a:tc>
                  <a:txBody>
                    <a:bodyPr/>
                    <a:lstStyle/>
                    <a:p>
                      <a:endParaRPr lang="en-US"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900" dirty="0">
                          <a:solidFill>
                            <a:schemeClr val="tx1"/>
                          </a:solidFill>
                          <a:latin typeface="Calibri" panose="020F0502020204030204" pitchFamily="34" charset="0"/>
                          <a:ea typeface="Calibri" panose="020F0502020204030204" pitchFamily="34" charset="0"/>
                          <a:cs typeface="Calibri" panose="020F0502020204030204" pitchFamily="34" charset="0"/>
                        </a:rPr>
                        <a:t>Industrial Gases and Helium</a:t>
                      </a:r>
                    </a:p>
                  </a:txBody>
                  <a:tcPr>
                    <a:lnL w="12700" cmpd="sng">
                      <a:noFill/>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03323489"/>
                  </a:ext>
                </a:extLst>
              </a:tr>
              <a:tr h="182880">
                <a:tc>
                  <a:txBody>
                    <a:bodyPr/>
                    <a:lstStyle/>
                    <a:p>
                      <a:endParaRPr lang="en-US" sz="90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dirty="0">
                          <a:solidFill>
                            <a:schemeClr val="tx1"/>
                          </a:solidFill>
                          <a:latin typeface="Calibri" panose="020F0502020204030204" pitchFamily="34" charset="0"/>
                          <a:ea typeface="Calibri" panose="020F0502020204030204" pitchFamily="34" charset="0"/>
                          <a:cs typeface="Calibri" panose="020F0502020204030204" pitchFamily="34" charset="0"/>
                        </a:rPr>
                        <a:t>Hydrocarbons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87657417"/>
                  </a:ext>
                </a:extLst>
              </a:tr>
            </a:tbl>
          </a:graphicData>
        </a:graphic>
      </p:graphicFrame>
      <p:sp>
        <p:nvSpPr>
          <p:cNvPr id="9" name="Oval 8">
            <a:extLst>
              <a:ext uri="{FF2B5EF4-FFF2-40B4-BE49-F238E27FC236}">
                <a16:creationId xmlns:a16="http://schemas.microsoft.com/office/drawing/2014/main" id="{0FE8DB5E-EE2D-F6FF-8781-D12A7D87355A}"/>
              </a:ext>
            </a:extLst>
          </p:cNvPr>
          <p:cNvSpPr/>
          <p:nvPr/>
        </p:nvSpPr>
        <p:spPr>
          <a:xfrm rot="16200000">
            <a:off x="6600811" y="5194767"/>
            <a:ext cx="180733" cy="320040"/>
          </a:xfrm>
          <a:prstGeom prst="ellipse">
            <a:avLst/>
          </a:prstGeom>
          <a:solidFill>
            <a:srgbClr val="002060">
              <a:alpha val="50000"/>
            </a:srgbClr>
          </a:solid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Oval 9">
            <a:extLst>
              <a:ext uri="{FF2B5EF4-FFF2-40B4-BE49-F238E27FC236}">
                <a16:creationId xmlns:a16="http://schemas.microsoft.com/office/drawing/2014/main" id="{D4D7C797-0D77-AC67-4DBE-A26DC7DE3696}"/>
              </a:ext>
            </a:extLst>
          </p:cNvPr>
          <p:cNvSpPr/>
          <p:nvPr/>
        </p:nvSpPr>
        <p:spPr>
          <a:xfrm rot="10800000">
            <a:off x="6531158" y="5050229"/>
            <a:ext cx="320040" cy="182880"/>
          </a:xfrm>
          <a:prstGeom prst="ellipse">
            <a:avLst/>
          </a:prstGeom>
          <a:solidFill>
            <a:srgbClr val="00B050">
              <a:alpha val="50000"/>
            </a:srgbClr>
          </a:solid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59962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98F654CD-05CF-85E9-0F49-7C87A9BD50F6}"/>
              </a:ext>
            </a:extLst>
          </p:cNvPr>
          <p:cNvSpPr txBox="1">
            <a:spLocks/>
          </p:cNvSpPr>
          <p:nvPr/>
        </p:nvSpPr>
        <p:spPr>
          <a:xfrm>
            <a:off x="295275" y="238290"/>
            <a:ext cx="8294146" cy="476225"/>
          </a:xfrm>
          <a:prstGeom prst="rect">
            <a:avLst/>
          </a:prstGeom>
          <a:noFill/>
        </p:spPr>
        <p:txBody>
          <a:bodyPr/>
          <a:lstStyle>
            <a:lvl1pPr algn="l" defTabSz="899320" rtl="0" eaLnBrk="1" fontAlgn="base" hangingPunct="1">
              <a:lnSpc>
                <a:spcPct val="100000"/>
              </a:lnSpc>
              <a:spcBef>
                <a:spcPct val="0"/>
              </a:spcBef>
              <a:spcAft>
                <a:spcPct val="0"/>
              </a:spcAft>
              <a:defRPr sz="1765" b="0">
                <a:solidFill>
                  <a:schemeClr val="accent2"/>
                </a:solidFill>
                <a:latin typeface="+mn-lt"/>
                <a:ea typeface="+mj-ea"/>
                <a:cs typeface="+mj-cs"/>
              </a:defRPr>
            </a:lvl1pPr>
            <a:lvl2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2pPr>
            <a:lvl3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3pPr>
            <a:lvl4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4pPr>
            <a:lvl5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5pPr>
            <a:lvl6pPr marL="4034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6pPr>
            <a:lvl7pPr marL="806867"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7pPr>
            <a:lvl8pPr marL="1210300"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8pPr>
            <a:lvl9pPr marL="16137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9pPr>
          </a:lstStyle>
          <a:p>
            <a:pPr marR="0" lvl="0" indent="0">
              <a:buClrTx/>
              <a:buSzTx/>
              <a:buFontTx/>
              <a:buNone/>
              <a:tabLst/>
              <a:defRPr/>
            </a:pPr>
            <a:r>
              <a:rPr lang="en-US" sz="2400" b="1" kern="0" cap="small" dirty="0">
                <a:solidFill>
                  <a:schemeClr val="tx2"/>
                </a:solidFill>
                <a:latin typeface="Calibri" panose="020F0502020204030204" pitchFamily="34" charset="0"/>
                <a:cs typeface="Calibri" panose="020F0502020204030204" pitchFamily="34" charset="0"/>
              </a:rPr>
              <a:t>A Differentiated Small-Cap E&amp;P Investment</a:t>
            </a:r>
          </a:p>
        </p:txBody>
      </p:sp>
      <p:grpSp>
        <p:nvGrpSpPr>
          <p:cNvPr id="5" name="Group 4">
            <a:extLst>
              <a:ext uri="{FF2B5EF4-FFF2-40B4-BE49-F238E27FC236}">
                <a16:creationId xmlns:a16="http://schemas.microsoft.com/office/drawing/2014/main" id="{014D212A-F973-5290-1553-8F2C871B4E05}"/>
              </a:ext>
            </a:extLst>
          </p:cNvPr>
          <p:cNvGrpSpPr/>
          <p:nvPr/>
        </p:nvGrpSpPr>
        <p:grpSpPr>
          <a:xfrm>
            <a:off x="991821" y="1025128"/>
            <a:ext cx="1106424" cy="1106424"/>
            <a:chOff x="1563219" y="2144518"/>
            <a:chExt cx="1184275" cy="1086400"/>
          </a:xfrm>
          <a:solidFill>
            <a:srgbClr val="B1DFFF"/>
          </a:solidFill>
        </p:grpSpPr>
        <p:sp>
          <p:nvSpPr>
            <p:cNvPr id="8" name="object 4">
              <a:extLst>
                <a:ext uri="{FF2B5EF4-FFF2-40B4-BE49-F238E27FC236}">
                  <a16:creationId xmlns:a16="http://schemas.microsoft.com/office/drawing/2014/main" id="{4EAB2C9F-3FAB-02D0-680C-A0520025E6EC}"/>
                </a:ext>
              </a:extLst>
            </p:cNvPr>
            <p:cNvSpPr/>
            <p:nvPr/>
          </p:nvSpPr>
          <p:spPr>
            <a:xfrm>
              <a:off x="1563219" y="2144518"/>
              <a:ext cx="1184275" cy="1086400"/>
            </a:xfrm>
            <a:custGeom>
              <a:avLst/>
              <a:gdLst/>
              <a:ahLst/>
              <a:cxnLst/>
              <a:rect l="l" t="t" r="r" b="b"/>
              <a:pathLst>
                <a:path w="1184275" h="1184275">
                  <a:moveTo>
                    <a:pt x="1184148" y="592074"/>
                  </a:moveTo>
                  <a:lnTo>
                    <a:pt x="1182184" y="543527"/>
                  </a:lnTo>
                  <a:lnTo>
                    <a:pt x="1176396" y="496059"/>
                  </a:lnTo>
                  <a:lnTo>
                    <a:pt x="1166935" y="449822"/>
                  </a:lnTo>
                  <a:lnTo>
                    <a:pt x="1153954" y="404969"/>
                  </a:lnTo>
                  <a:lnTo>
                    <a:pt x="1137606" y="361652"/>
                  </a:lnTo>
                  <a:lnTo>
                    <a:pt x="1118043" y="320023"/>
                  </a:lnTo>
                  <a:lnTo>
                    <a:pt x="1095418" y="280237"/>
                  </a:lnTo>
                  <a:lnTo>
                    <a:pt x="1069884" y="242444"/>
                  </a:lnTo>
                  <a:lnTo>
                    <a:pt x="1041593" y="206797"/>
                  </a:lnTo>
                  <a:lnTo>
                    <a:pt x="1010697" y="173450"/>
                  </a:lnTo>
                  <a:lnTo>
                    <a:pt x="977350" y="142554"/>
                  </a:lnTo>
                  <a:lnTo>
                    <a:pt x="941703" y="114263"/>
                  </a:lnTo>
                  <a:lnTo>
                    <a:pt x="903910" y="88729"/>
                  </a:lnTo>
                  <a:lnTo>
                    <a:pt x="864124" y="66104"/>
                  </a:lnTo>
                  <a:lnTo>
                    <a:pt x="822495" y="46541"/>
                  </a:lnTo>
                  <a:lnTo>
                    <a:pt x="779178" y="30193"/>
                  </a:lnTo>
                  <a:lnTo>
                    <a:pt x="734325" y="17212"/>
                  </a:lnTo>
                  <a:lnTo>
                    <a:pt x="688088" y="7751"/>
                  </a:lnTo>
                  <a:lnTo>
                    <a:pt x="640620" y="1963"/>
                  </a:lnTo>
                  <a:lnTo>
                    <a:pt x="592074" y="0"/>
                  </a:lnTo>
                  <a:lnTo>
                    <a:pt x="543527" y="1963"/>
                  </a:lnTo>
                  <a:lnTo>
                    <a:pt x="496059" y="7751"/>
                  </a:lnTo>
                  <a:lnTo>
                    <a:pt x="449822" y="17212"/>
                  </a:lnTo>
                  <a:lnTo>
                    <a:pt x="404969" y="30193"/>
                  </a:lnTo>
                  <a:lnTo>
                    <a:pt x="361652" y="46541"/>
                  </a:lnTo>
                  <a:lnTo>
                    <a:pt x="320023" y="66104"/>
                  </a:lnTo>
                  <a:lnTo>
                    <a:pt x="280237" y="88729"/>
                  </a:lnTo>
                  <a:lnTo>
                    <a:pt x="242444" y="114263"/>
                  </a:lnTo>
                  <a:lnTo>
                    <a:pt x="206797" y="142554"/>
                  </a:lnTo>
                  <a:lnTo>
                    <a:pt x="173450" y="173450"/>
                  </a:lnTo>
                  <a:lnTo>
                    <a:pt x="142554" y="206797"/>
                  </a:lnTo>
                  <a:lnTo>
                    <a:pt x="114263" y="242444"/>
                  </a:lnTo>
                  <a:lnTo>
                    <a:pt x="88729" y="280237"/>
                  </a:lnTo>
                  <a:lnTo>
                    <a:pt x="66104" y="320023"/>
                  </a:lnTo>
                  <a:lnTo>
                    <a:pt x="46541" y="361652"/>
                  </a:lnTo>
                  <a:lnTo>
                    <a:pt x="30193" y="404969"/>
                  </a:lnTo>
                  <a:lnTo>
                    <a:pt x="17212" y="449822"/>
                  </a:lnTo>
                  <a:lnTo>
                    <a:pt x="7751" y="496059"/>
                  </a:lnTo>
                  <a:lnTo>
                    <a:pt x="1963" y="543527"/>
                  </a:lnTo>
                  <a:lnTo>
                    <a:pt x="0" y="592074"/>
                  </a:lnTo>
                  <a:lnTo>
                    <a:pt x="1963" y="640620"/>
                  </a:lnTo>
                  <a:lnTo>
                    <a:pt x="7751" y="688088"/>
                  </a:lnTo>
                  <a:lnTo>
                    <a:pt x="17212" y="734325"/>
                  </a:lnTo>
                  <a:lnTo>
                    <a:pt x="30193" y="779178"/>
                  </a:lnTo>
                  <a:lnTo>
                    <a:pt x="46541" y="822495"/>
                  </a:lnTo>
                  <a:lnTo>
                    <a:pt x="66104" y="864124"/>
                  </a:lnTo>
                  <a:lnTo>
                    <a:pt x="88729" y="903910"/>
                  </a:lnTo>
                  <a:lnTo>
                    <a:pt x="114263" y="941703"/>
                  </a:lnTo>
                  <a:lnTo>
                    <a:pt x="142554" y="977350"/>
                  </a:lnTo>
                  <a:lnTo>
                    <a:pt x="173450" y="1010697"/>
                  </a:lnTo>
                  <a:lnTo>
                    <a:pt x="206797" y="1041593"/>
                  </a:lnTo>
                  <a:lnTo>
                    <a:pt x="242444" y="1069884"/>
                  </a:lnTo>
                  <a:lnTo>
                    <a:pt x="280237" y="1095418"/>
                  </a:lnTo>
                  <a:lnTo>
                    <a:pt x="320023" y="1118043"/>
                  </a:lnTo>
                  <a:lnTo>
                    <a:pt x="361652" y="1137606"/>
                  </a:lnTo>
                  <a:lnTo>
                    <a:pt x="404969" y="1153954"/>
                  </a:lnTo>
                  <a:lnTo>
                    <a:pt x="449822" y="1166935"/>
                  </a:lnTo>
                  <a:lnTo>
                    <a:pt x="496059" y="1176396"/>
                  </a:lnTo>
                  <a:lnTo>
                    <a:pt x="543527" y="1182184"/>
                  </a:lnTo>
                  <a:lnTo>
                    <a:pt x="592074" y="1184148"/>
                  </a:lnTo>
                  <a:lnTo>
                    <a:pt x="640620" y="1182184"/>
                  </a:lnTo>
                  <a:lnTo>
                    <a:pt x="688088" y="1176396"/>
                  </a:lnTo>
                  <a:lnTo>
                    <a:pt x="734325" y="1166935"/>
                  </a:lnTo>
                  <a:lnTo>
                    <a:pt x="779178" y="1153954"/>
                  </a:lnTo>
                  <a:lnTo>
                    <a:pt x="822495" y="1137606"/>
                  </a:lnTo>
                  <a:lnTo>
                    <a:pt x="864124" y="1118043"/>
                  </a:lnTo>
                  <a:lnTo>
                    <a:pt x="903910" y="1095418"/>
                  </a:lnTo>
                  <a:lnTo>
                    <a:pt x="941703" y="1069884"/>
                  </a:lnTo>
                  <a:lnTo>
                    <a:pt x="977350" y="1041593"/>
                  </a:lnTo>
                  <a:lnTo>
                    <a:pt x="1010697" y="1010697"/>
                  </a:lnTo>
                  <a:lnTo>
                    <a:pt x="1041593" y="977350"/>
                  </a:lnTo>
                  <a:lnTo>
                    <a:pt x="1069884" y="941703"/>
                  </a:lnTo>
                  <a:lnTo>
                    <a:pt x="1095418" y="903910"/>
                  </a:lnTo>
                  <a:lnTo>
                    <a:pt x="1118043" y="864124"/>
                  </a:lnTo>
                  <a:lnTo>
                    <a:pt x="1137606" y="822495"/>
                  </a:lnTo>
                  <a:lnTo>
                    <a:pt x="1153954" y="779178"/>
                  </a:lnTo>
                  <a:lnTo>
                    <a:pt x="1166935" y="734325"/>
                  </a:lnTo>
                  <a:lnTo>
                    <a:pt x="1176396" y="688088"/>
                  </a:lnTo>
                  <a:lnTo>
                    <a:pt x="1182184" y="640620"/>
                  </a:lnTo>
                  <a:lnTo>
                    <a:pt x="1184148" y="592074"/>
                  </a:lnTo>
                  <a:close/>
                </a:path>
              </a:pathLst>
            </a:custGeom>
            <a:grpFill/>
            <a:ln w="28575">
              <a:solidFill>
                <a:srgbClr val="002060"/>
              </a:solidFill>
            </a:ln>
          </p:spPr>
          <p:txBody>
            <a:bodyPr wrap="square" lIns="0" tIns="0" rIns="0" bIns="0" rtlCol="0"/>
            <a:lstStyle/>
            <a:p>
              <a:endParaRPr dirty="0"/>
            </a:p>
          </p:txBody>
        </p:sp>
        <p:sp>
          <p:nvSpPr>
            <p:cNvPr id="9" name="object 6">
              <a:extLst>
                <a:ext uri="{FF2B5EF4-FFF2-40B4-BE49-F238E27FC236}">
                  <a16:creationId xmlns:a16="http://schemas.microsoft.com/office/drawing/2014/main" id="{08FD36FB-97AD-FD4A-F8C9-2FF7A6E1D8B5}"/>
                </a:ext>
              </a:extLst>
            </p:cNvPr>
            <p:cNvSpPr/>
            <p:nvPr/>
          </p:nvSpPr>
          <p:spPr>
            <a:xfrm>
              <a:off x="2096331" y="2661874"/>
              <a:ext cx="138585" cy="78855"/>
            </a:xfrm>
            <a:prstGeom prst="rect">
              <a:avLst/>
            </a:prstGeom>
            <a:grpFill/>
            <a:ln w="19050">
              <a:solidFill>
                <a:srgbClr val="002060"/>
              </a:solidFill>
            </a:ln>
          </p:spPr>
          <p:txBody>
            <a:bodyPr wrap="square" lIns="0" tIns="0" rIns="0" bIns="0" rtlCol="0"/>
            <a:lstStyle/>
            <a:p>
              <a:endParaRPr dirty="0"/>
            </a:p>
          </p:txBody>
        </p:sp>
        <p:sp>
          <p:nvSpPr>
            <p:cNvPr id="10" name="object 7">
              <a:extLst>
                <a:ext uri="{FF2B5EF4-FFF2-40B4-BE49-F238E27FC236}">
                  <a16:creationId xmlns:a16="http://schemas.microsoft.com/office/drawing/2014/main" id="{9DB3889F-2C2D-64EE-F0CF-42E16A60FB4B}"/>
                </a:ext>
              </a:extLst>
            </p:cNvPr>
            <p:cNvSpPr/>
            <p:nvPr/>
          </p:nvSpPr>
          <p:spPr>
            <a:xfrm>
              <a:off x="2375223" y="2487838"/>
              <a:ext cx="70486" cy="116205"/>
            </a:xfrm>
            <a:custGeom>
              <a:avLst/>
              <a:gdLst/>
              <a:ahLst/>
              <a:cxnLst/>
              <a:rect l="l" t="t" r="r" b="b"/>
              <a:pathLst>
                <a:path w="70485" h="116205">
                  <a:moveTo>
                    <a:pt x="70103" y="115824"/>
                  </a:moveTo>
                  <a:lnTo>
                    <a:pt x="70103" y="40386"/>
                  </a:lnTo>
                  <a:lnTo>
                    <a:pt x="0" y="0"/>
                  </a:lnTo>
                </a:path>
              </a:pathLst>
            </a:custGeom>
            <a:grpFill/>
            <a:ln w="21856">
              <a:solidFill>
                <a:srgbClr val="002060"/>
              </a:solidFill>
            </a:ln>
          </p:spPr>
          <p:txBody>
            <a:bodyPr wrap="square" lIns="0" tIns="0" rIns="0" bIns="0" rtlCol="0"/>
            <a:lstStyle/>
            <a:p>
              <a:endParaRPr/>
            </a:p>
          </p:txBody>
        </p:sp>
        <p:sp>
          <p:nvSpPr>
            <p:cNvPr id="12" name="object 8">
              <a:extLst>
                <a:ext uri="{FF2B5EF4-FFF2-40B4-BE49-F238E27FC236}">
                  <a16:creationId xmlns:a16="http://schemas.microsoft.com/office/drawing/2014/main" id="{AD47A611-A492-3472-1B82-D0C8559767DF}"/>
                </a:ext>
              </a:extLst>
            </p:cNvPr>
            <p:cNvSpPr/>
            <p:nvPr/>
          </p:nvSpPr>
          <p:spPr>
            <a:xfrm>
              <a:off x="2375223" y="2528225"/>
              <a:ext cx="70486" cy="40639"/>
            </a:xfrm>
            <a:custGeom>
              <a:avLst/>
              <a:gdLst/>
              <a:ahLst/>
              <a:cxnLst/>
              <a:rect l="l" t="t" r="r" b="b"/>
              <a:pathLst>
                <a:path w="70485" h="40639">
                  <a:moveTo>
                    <a:pt x="70103" y="0"/>
                  </a:moveTo>
                  <a:lnTo>
                    <a:pt x="0" y="40386"/>
                  </a:lnTo>
                </a:path>
              </a:pathLst>
            </a:custGeom>
            <a:grpFill/>
            <a:ln w="21856">
              <a:solidFill>
                <a:srgbClr val="002060"/>
              </a:solidFill>
            </a:ln>
          </p:spPr>
          <p:txBody>
            <a:bodyPr wrap="square" lIns="0" tIns="0" rIns="0" bIns="0" rtlCol="0"/>
            <a:lstStyle/>
            <a:p>
              <a:endParaRPr/>
            </a:p>
          </p:txBody>
        </p:sp>
        <p:sp>
          <p:nvSpPr>
            <p:cNvPr id="13" name="object 9">
              <a:extLst>
                <a:ext uri="{FF2B5EF4-FFF2-40B4-BE49-F238E27FC236}">
                  <a16:creationId xmlns:a16="http://schemas.microsoft.com/office/drawing/2014/main" id="{2E5ECCE4-EBCF-F65B-A367-1FF4458E00CE}"/>
                </a:ext>
              </a:extLst>
            </p:cNvPr>
            <p:cNvSpPr/>
            <p:nvPr/>
          </p:nvSpPr>
          <p:spPr>
            <a:xfrm>
              <a:off x="1887544" y="2487838"/>
              <a:ext cx="70486" cy="116205"/>
            </a:xfrm>
            <a:custGeom>
              <a:avLst/>
              <a:gdLst/>
              <a:ahLst/>
              <a:cxnLst/>
              <a:rect l="l" t="t" r="r" b="b"/>
              <a:pathLst>
                <a:path w="70485" h="116205">
                  <a:moveTo>
                    <a:pt x="0" y="115824"/>
                  </a:moveTo>
                  <a:lnTo>
                    <a:pt x="0" y="40386"/>
                  </a:lnTo>
                  <a:lnTo>
                    <a:pt x="70103" y="0"/>
                  </a:lnTo>
                </a:path>
              </a:pathLst>
            </a:custGeom>
            <a:grpFill/>
            <a:ln w="21856">
              <a:solidFill>
                <a:srgbClr val="002060"/>
              </a:solidFill>
            </a:ln>
          </p:spPr>
          <p:txBody>
            <a:bodyPr wrap="square" lIns="0" tIns="0" rIns="0" bIns="0" rtlCol="0"/>
            <a:lstStyle/>
            <a:p>
              <a:endParaRPr/>
            </a:p>
          </p:txBody>
        </p:sp>
        <p:sp>
          <p:nvSpPr>
            <p:cNvPr id="14" name="object 10">
              <a:extLst>
                <a:ext uri="{FF2B5EF4-FFF2-40B4-BE49-F238E27FC236}">
                  <a16:creationId xmlns:a16="http://schemas.microsoft.com/office/drawing/2014/main" id="{AECCEFF6-C5F2-8153-6300-9045D878764E}"/>
                </a:ext>
              </a:extLst>
            </p:cNvPr>
            <p:cNvSpPr/>
            <p:nvPr/>
          </p:nvSpPr>
          <p:spPr>
            <a:xfrm>
              <a:off x="1887544" y="2528225"/>
              <a:ext cx="70486" cy="40639"/>
            </a:xfrm>
            <a:custGeom>
              <a:avLst/>
              <a:gdLst/>
              <a:ahLst/>
              <a:cxnLst/>
              <a:rect l="l" t="t" r="r" b="b"/>
              <a:pathLst>
                <a:path w="70485" h="40639">
                  <a:moveTo>
                    <a:pt x="0" y="0"/>
                  </a:moveTo>
                  <a:lnTo>
                    <a:pt x="70104" y="40386"/>
                  </a:lnTo>
                </a:path>
              </a:pathLst>
            </a:custGeom>
            <a:grpFill/>
            <a:ln w="21856">
              <a:solidFill>
                <a:srgbClr val="002060"/>
              </a:solidFill>
            </a:ln>
          </p:spPr>
          <p:txBody>
            <a:bodyPr wrap="square" lIns="0" tIns="0" rIns="0" bIns="0" rtlCol="0"/>
            <a:lstStyle/>
            <a:p>
              <a:endParaRPr/>
            </a:p>
          </p:txBody>
        </p:sp>
        <p:sp>
          <p:nvSpPr>
            <p:cNvPr id="15" name="object 12">
              <a:extLst>
                <a:ext uri="{FF2B5EF4-FFF2-40B4-BE49-F238E27FC236}">
                  <a16:creationId xmlns:a16="http://schemas.microsoft.com/office/drawing/2014/main" id="{F8A7197A-923A-8042-4691-CD9FA9B110A6}"/>
                </a:ext>
              </a:extLst>
            </p:cNvPr>
            <p:cNvSpPr/>
            <p:nvPr/>
          </p:nvSpPr>
          <p:spPr>
            <a:xfrm>
              <a:off x="2375223" y="2771302"/>
              <a:ext cx="70486" cy="116205"/>
            </a:xfrm>
            <a:custGeom>
              <a:avLst/>
              <a:gdLst/>
              <a:ahLst/>
              <a:cxnLst/>
              <a:rect l="l" t="t" r="r" b="b"/>
              <a:pathLst>
                <a:path w="70485" h="116205">
                  <a:moveTo>
                    <a:pt x="70103" y="0"/>
                  </a:moveTo>
                  <a:lnTo>
                    <a:pt x="70103" y="75438"/>
                  </a:lnTo>
                  <a:lnTo>
                    <a:pt x="0" y="115823"/>
                  </a:lnTo>
                </a:path>
              </a:pathLst>
            </a:custGeom>
            <a:grpFill/>
            <a:ln w="21856">
              <a:solidFill>
                <a:srgbClr val="002060"/>
              </a:solidFill>
            </a:ln>
          </p:spPr>
          <p:txBody>
            <a:bodyPr wrap="square" lIns="0" tIns="0" rIns="0" bIns="0" rtlCol="0"/>
            <a:lstStyle/>
            <a:p>
              <a:endParaRPr/>
            </a:p>
          </p:txBody>
        </p:sp>
        <p:sp>
          <p:nvSpPr>
            <p:cNvPr id="17" name="object 13">
              <a:extLst>
                <a:ext uri="{FF2B5EF4-FFF2-40B4-BE49-F238E27FC236}">
                  <a16:creationId xmlns:a16="http://schemas.microsoft.com/office/drawing/2014/main" id="{4710A78A-4915-B389-E925-FC7BDDA59CFD}"/>
                </a:ext>
              </a:extLst>
            </p:cNvPr>
            <p:cNvSpPr/>
            <p:nvPr/>
          </p:nvSpPr>
          <p:spPr>
            <a:xfrm>
              <a:off x="2096331" y="2967899"/>
              <a:ext cx="140335" cy="40640"/>
            </a:xfrm>
            <a:custGeom>
              <a:avLst/>
              <a:gdLst/>
              <a:ahLst/>
              <a:cxnLst/>
              <a:rect l="l" t="t" r="r" b="b"/>
              <a:pathLst>
                <a:path w="140335" h="40639">
                  <a:moveTo>
                    <a:pt x="0" y="0"/>
                  </a:moveTo>
                  <a:lnTo>
                    <a:pt x="70104" y="40386"/>
                  </a:lnTo>
                  <a:lnTo>
                    <a:pt x="140208" y="0"/>
                  </a:lnTo>
                </a:path>
              </a:pathLst>
            </a:custGeom>
            <a:grpFill/>
            <a:ln w="21856">
              <a:solidFill>
                <a:srgbClr val="002060"/>
              </a:solidFill>
            </a:ln>
          </p:spPr>
          <p:txBody>
            <a:bodyPr wrap="square" lIns="0" tIns="0" rIns="0" bIns="0" rtlCol="0"/>
            <a:lstStyle/>
            <a:p>
              <a:endParaRPr/>
            </a:p>
          </p:txBody>
        </p:sp>
        <p:sp>
          <p:nvSpPr>
            <p:cNvPr id="18" name="object 14">
              <a:extLst>
                <a:ext uri="{FF2B5EF4-FFF2-40B4-BE49-F238E27FC236}">
                  <a16:creationId xmlns:a16="http://schemas.microsoft.com/office/drawing/2014/main" id="{8A79CCD2-2044-4758-0177-EE2315C50A61}"/>
                </a:ext>
              </a:extLst>
            </p:cNvPr>
            <p:cNvSpPr/>
            <p:nvPr/>
          </p:nvSpPr>
          <p:spPr>
            <a:xfrm>
              <a:off x="2096331" y="2366681"/>
              <a:ext cx="140335" cy="40640"/>
            </a:xfrm>
            <a:custGeom>
              <a:avLst/>
              <a:gdLst/>
              <a:ahLst/>
              <a:cxnLst/>
              <a:rect l="l" t="t" r="r" b="b"/>
              <a:pathLst>
                <a:path w="140335" h="40639">
                  <a:moveTo>
                    <a:pt x="140207" y="40385"/>
                  </a:moveTo>
                  <a:lnTo>
                    <a:pt x="70103" y="0"/>
                  </a:lnTo>
                  <a:lnTo>
                    <a:pt x="0" y="40385"/>
                  </a:lnTo>
                </a:path>
              </a:pathLst>
            </a:custGeom>
            <a:grpFill/>
            <a:ln w="21856">
              <a:solidFill>
                <a:srgbClr val="002060"/>
              </a:solidFill>
            </a:ln>
          </p:spPr>
          <p:txBody>
            <a:bodyPr wrap="square" lIns="0" tIns="0" rIns="0" bIns="0" rtlCol="0"/>
            <a:lstStyle/>
            <a:p>
              <a:endParaRPr/>
            </a:p>
          </p:txBody>
        </p:sp>
        <p:sp>
          <p:nvSpPr>
            <p:cNvPr id="19" name="object 15">
              <a:extLst>
                <a:ext uri="{FF2B5EF4-FFF2-40B4-BE49-F238E27FC236}">
                  <a16:creationId xmlns:a16="http://schemas.microsoft.com/office/drawing/2014/main" id="{2823C27D-1888-B276-707C-412C3CDC394F}"/>
                </a:ext>
              </a:extLst>
            </p:cNvPr>
            <p:cNvSpPr/>
            <p:nvPr/>
          </p:nvSpPr>
          <p:spPr>
            <a:xfrm>
              <a:off x="2166435" y="2366681"/>
              <a:ext cx="0" cy="83820"/>
            </a:xfrm>
            <a:custGeom>
              <a:avLst/>
              <a:gdLst/>
              <a:ahLst/>
              <a:cxnLst/>
              <a:rect l="l" t="t" r="r" b="b"/>
              <a:pathLst>
                <a:path h="83819">
                  <a:moveTo>
                    <a:pt x="0" y="83820"/>
                  </a:moveTo>
                  <a:lnTo>
                    <a:pt x="0" y="0"/>
                  </a:lnTo>
                </a:path>
              </a:pathLst>
            </a:custGeom>
            <a:grpFill/>
            <a:ln w="21856">
              <a:solidFill>
                <a:srgbClr val="002060"/>
              </a:solidFill>
            </a:ln>
          </p:spPr>
          <p:txBody>
            <a:bodyPr wrap="square" lIns="0" tIns="0" rIns="0" bIns="0" rtlCol="0"/>
            <a:lstStyle/>
            <a:p>
              <a:endParaRPr dirty="0"/>
            </a:p>
          </p:txBody>
        </p:sp>
        <p:sp>
          <p:nvSpPr>
            <p:cNvPr id="20" name="object 17">
              <a:extLst>
                <a:ext uri="{FF2B5EF4-FFF2-40B4-BE49-F238E27FC236}">
                  <a16:creationId xmlns:a16="http://schemas.microsoft.com/office/drawing/2014/main" id="{36B66BCA-84D4-1A10-5194-65D66D41CC6D}"/>
                </a:ext>
              </a:extLst>
            </p:cNvPr>
            <p:cNvSpPr/>
            <p:nvPr/>
          </p:nvSpPr>
          <p:spPr>
            <a:xfrm>
              <a:off x="1887544" y="2771302"/>
              <a:ext cx="70486" cy="116205"/>
            </a:xfrm>
            <a:custGeom>
              <a:avLst/>
              <a:gdLst/>
              <a:ahLst/>
              <a:cxnLst/>
              <a:rect l="l" t="t" r="r" b="b"/>
              <a:pathLst>
                <a:path w="70485" h="116205">
                  <a:moveTo>
                    <a:pt x="0" y="0"/>
                  </a:moveTo>
                  <a:lnTo>
                    <a:pt x="0" y="75438"/>
                  </a:lnTo>
                  <a:lnTo>
                    <a:pt x="70104" y="115823"/>
                  </a:lnTo>
                </a:path>
              </a:pathLst>
            </a:custGeom>
            <a:grpFill/>
            <a:ln w="21856">
              <a:solidFill>
                <a:srgbClr val="002060"/>
              </a:solidFill>
            </a:ln>
          </p:spPr>
          <p:txBody>
            <a:bodyPr wrap="square" lIns="0" tIns="0" rIns="0" bIns="0" rtlCol="0"/>
            <a:lstStyle/>
            <a:p>
              <a:endParaRPr/>
            </a:p>
          </p:txBody>
        </p:sp>
        <p:sp>
          <p:nvSpPr>
            <p:cNvPr id="21" name="object 16">
              <a:extLst>
                <a:ext uri="{FF2B5EF4-FFF2-40B4-BE49-F238E27FC236}">
                  <a16:creationId xmlns:a16="http://schemas.microsoft.com/office/drawing/2014/main" id="{B5375A2D-6532-DA85-1D81-24E10A0E5D81}"/>
                </a:ext>
              </a:extLst>
            </p:cNvPr>
            <p:cNvSpPr/>
            <p:nvPr/>
          </p:nvSpPr>
          <p:spPr>
            <a:xfrm>
              <a:off x="1884320" y="2798787"/>
              <a:ext cx="73708" cy="53309"/>
            </a:xfrm>
            <a:custGeom>
              <a:avLst/>
              <a:gdLst/>
              <a:ahLst/>
              <a:cxnLst/>
              <a:rect l="l" t="t" r="r" b="b"/>
              <a:pathLst>
                <a:path w="70485" h="40005">
                  <a:moveTo>
                    <a:pt x="70104" y="0"/>
                  </a:moveTo>
                  <a:lnTo>
                    <a:pt x="0" y="39624"/>
                  </a:lnTo>
                </a:path>
              </a:pathLst>
            </a:custGeom>
            <a:grpFill/>
            <a:ln w="21856">
              <a:solidFill>
                <a:srgbClr val="002060"/>
              </a:solidFill>
            </a:ln>
          </p:spPr>
          <p:txBody>
            <a:bodyPr wrap="square" lIns="0" tIns="0" rIns="0" bIns="0" rtlCol="0"/>
            <a:lstStyle/>
            <a:p>
              <a:endParaRPr/>
            </a:p>
          </p:txBody>
        </p:sp>
        <p:sp>
          <p:nvSpPr>
            <p:cNvPr id="22" name="object 11">
              <a:extLst>
                <a:ext uri="{FF2B5EF4-FFF2-40B4-BE49-F238E27FC236}">
                  <a16:creationId xmlns:a16="http://schemas.microsoft.com/office/drawing/2014/main" id="{FAADF859-7115-68D6-3127-57ADC86B01F2}"/>
                </a:ext>
              </a:extLst>
            </p:cNvPr>
            <p:cNvSpPr/>
            <p:nvPr/>
          </p:nvSpPr>
          <p:spPr>
            <a:xfrm>
              <a:off x="2375223" y="2807116"/>
              <a:ext cx="70486" cy="40005"/>
            </a:xfrm>
            <a:custGeom>
              <a:avLst/>
              <a:gdLst/>
              <a:ahLst/>
              <a:cxnLst/>
              <a:rect l="l" t="t" r="r" b="b"/>
              <a:pathLst>
                <a:path w="70485" h="40005">
                  <a:moveTo>
                    <a:pt x="0" y="0"/>
                  </a:moveTo>
                  <a:lnTo>
                    <a:pt x="70104" y="39623"/>
                  </a:lnTo>
                </a:path>
              </a:pathLst>
            </a:custGeom>
            <a:grpFill/>
            <a:ln w="21856">
              <a:solidFill>
                <a:srgbClr val="002060"/>
              </a:solidFill>
            </a:ln>
          </p:spPr>
          <p:txBody>
            <a:bodyPr wrap="square" lIns="0" tIns="0" rIns="0" bIns="0" rtlCol="0"/>
            <a:lstStyle/>
            <a:p>
              <a:endParaRPr/>
            </a:p>
          </p:txBody>
        </p:sp>
      </p:grpSp>
      <p:grpSp>
        <p:nvGrpSpPr>
          <p:cNvPr id="23" name="Group 22">
            <a:extLst>
              <a:ext uri="{FF2B5EF4-FFF2-40B4-BE49-F238E27FC236}">
                <a16:creationId xmlns:a16="http://schemas.microsoft.com/office/drawing/2014/main" id="{7985C5EF-4554-28C6-E198-357504E13CCB}"/>
              </a:ext>
            </a:extLst>
          </p:cNvPr>
          <p:cNvGrpSpPr/>
          <p:nvPr/>
        </p:nvGrpSpPr>
        <p:grpSpPr>
          <a:xfrm>
            <a:off x="6676180" y="1038962"/>
            <a:ext cx="1103506" cy="1106424"/>
            <a:chOff x="10692855" y="2096261"/>
            <a:chExt cx="1184275" cy="1184275"/>
          </a:xfrm>
          <a:solidFill>
            <a:srgbClr val="B1DFFF"/>
          </a:solidFill>
        </p:grpSpPr>
        <p:sp>
          <p:nvSpPr>
            <p:cNvPr id="24" name="object 18">
              <a:extLst>
                <a:ext uri="{FF2B5EF4-FFF2-40B4-BE49-F238E27FC236}">
                  <a16:creationId xmlns:a16="http://schemas.microsoft.com/office/drawing/2014/main" id="{87369DC1-56E0-5F29-1241-C6A3C3772593}"/>
                </a:ext>
              </a:extLst>
            </p:cNvPr>
            <p:cNvSpPr/>
            <p:nvPr/>
          </p:nvSpPr>
          <p:spPr>
            <a:xfrm>
              <a:off x="10692855" y="2096261"/>
              <a:ext cx="1184275" cy="1184275"/>
            </a:xfrm>
            <a:custGeom>
              <a:avLst/>
              <a:gdLst/>
              <a:ahLst/>
              <a:cxnLst/>
              <a:rect l="l" t="t" r="r" b="b"/>
              <a:pathLst>
                <a:path w="1184275" h="1184275">
                  <a:moveTo>
                    <a:pt x="1184148" y="592074"/>
                  </a:moveTo>
                  <a:lnTo>
                    <a:pt x="1182184" y="543527"/>
                  </a:lnTo>
                  <a:lnTo>
                    <a:pt x="1176396" y="496059"/>
                  </a:lnTo>
                  <a:lnTo>
                    <a:pt x="1166935" y="449822"/>
                  </a:lnTo>
                  <a:lnTo>
                    <a:pt x="1153954" y="404969"/>
                  </a:lnTo>
                  <a:lnTo>
                    <a:pt x="1137606" y="361652"/>
                  </a:lnTo>
                  <a:lnTo>
                    <a:pt x="1118043" y="320023"/>
                  </a:lnTo>
                  <a:lnTo>
                    <a:pt x="1095418" y="280237"/>
                  </a:lnTo>
                  <a:lnTo>
                    <a:pt x="1069884" y="242444"/>
                  </a:lnTo>
                  <a:lnTo>
                    <a:pt x="1041593" y="206797"/>
                  </a:lnTo>
                  <a:lnTo>
                    <a:pt x="1010697" y="173450"/>
                  </a:lnTo>
                  <a:lnTo>
                    <a:pt x="977350" y="142554"/>
                  </a:lnTo>
                  <a:lnTo>
                    <a:pt x="941703" y="114263"/>
                  </a:lnTo>
                  <a:lnTo>
                    <a:pt x="903910" y="88729"/>
                  </a:lnTo>
                  <a:lnTo>
                    <a:pt x="864124" y="66104"/>
                  </a:lnTo>
                  <a:lnTo>
                    <a:pt x="822495" y="46541"/>
                  </a:lnTo>
                  <a:lnTo>
                    <a:pt x="779178" y="30193"/>
                  </a:lnTo>
                  <a:lnTo>
                    <a:pt x="734325" y="17212"/>
                  </a:lnTo>
                  <a:lnTo>
                    <a:pt x="688088" y="7751"/>
                  </a:lnTo>
                  <a:lnTo>
                    <a:pt x="640620" y="1963"/>
                  </a:lnTo>
                  <a:lnTo>
                    <a:pt x="592074" y="0"/>
                  </a:lnTo>
                  <a:lnTo>
                    <a:pt x="543527" y="1963"/>
                  </a:lnTo>
                  <a:lnTo>
                    <a:pt x="496059" y="7751"/>
                  </a:lnTo>
                  <a:lnTo>
                    <a:pt x="449822" y="17212"/>
                  </a:lnTo>
                  <a:lnTo>
                    <a:pt x="404969" y="30193"/>
                  </a:lnTo>
                  <a:lnTo>
                    <a:pt x="361652" y="46541"/>
                  </a:lnTo>
                  <a:lnTo>
                    <a:pt x="320023" y="66104"/>
                  </a:lnTo>
                  <a:lnTo>
                    <a:pt x="280237" y="88729"/>
                  </a:lnTo>
                  <a:lnTo>
                    <a:pt x="242444" y="114263"/>
                  </a:lnTo>
                  <a:lnTo>
                    <a:pt x="206797" y="142554"/>
                  </a:lnTo>
                  <a:lnTo>
                    <a:pt x="173450" y="173450"/>
                  </a:lnTo>
                  <a:lnTo>
                    <a:pt x="142554" y="206797"/>
                  </a:lnTo>
                  <a:lnTo>
                    <a:pt x="114263" y="242444"/>
                  </a:lnTo>
                  <a:lnTo>
                    <a:pt x="88729" y="280237"/>
                  </a:lnTo>
                  <a:lnTo>
                    <a:pt x="66104" y="320023"/>
                  </a:lnTo>
                  <a:lnTo>
                    <a:pt x="46541" y="361652"/>
                  </a:lnTo>
                  <a:lnTo>
                    <a:pt x="30193" y="404969"/>
                  </a:lnTo>
                  <a:lnTo>
                    <a:pt x="17212" y="449822"/>
                  </a:lnTo>
                  <a:lnTo>
                    <a:pt x="7751" y="496059"/>
                  </a:lnTo>
                  <a:lnTo>
                    <a:pt x="1963" y="543527"/>
                  </a:lnTo>
                  <a:lnTo>
                    <a:pt x="0" y="592074"/>
                  </a:lnTo>
                  <a:lnTo>
                    <a:pt x="1963" y="640620"/>
                  </a:lnTo>
                  <a:lnTo>
                    <a:pt x="7751" y="688088"/>
                  </a:lnTo>
                  <a:lnTo>
                    <a:pt x="17212" y="734325"/>
                  </a:lnTo>
                  <a:lnTo>
                    <a:pt x="30193" y="779178"/>
                  </a:lnTo>
                  <a:lnTo>
                    <a:pt x="46541" y="822495"/>
                  </a:lnTo>
                  <a:lnTo>
                    <a:pt x="66104" y="864124"/>
                  </a:lnTo>
                  <a:lnTo>
                    <a:pt x="88729" y="903910"/>
                  </a:lnTo>
                  <a:lnTo>
                    <a:pt x="114263" y="941703"/>
                  </a:lnTo>
                  <a:lnTo>
                    <a:pt x="142554" y="977350"/>
                  </a:lnTo>
                  <a:lnTo>
                    <a:pt x="173450" y="1010697"/>
                  </a:lnTo>
                  <a:lnTo>
                    <a:pt x="206797" y="1041593"/>
                  </a:lnTo>
                  <a:lnTo>
                    <a:pt x="242444" y="1069884"/>
                  </a:lnTo>
                  <a:lnTo>
                    <a:pt x="280237" y="1095418"/>
                  </a:lnTo>
                  <a:lnTo>
                    <a:pt x="320023" y="1118043"/>
                  </a:lnTo>
                  <a:lnTo>
                    <a:pt x="361652" y="1137606"/>
                  </a:lnTo>
                  <a:lnTo>
                    <a:pt x="404969" y="1153954"/>
                  </a:lnTo>
                  <a:lnTo>
                    <a:pt x="449822" y="1166935"/>
                  </a:lnTo>
                  <a:lnTo>
                    <a:pt x="496059" y="1176396"/>
                  </a:lnTo>
                  <a:lnTo>
                    <a:pt x="543527" y="1182184"/>
                  </a:lnTo>
                  <a:lnTo>
                    <a:pt x="592074" y="1184148"/>
                  </a:lnTo>
                  <a:lnTo>
                    <a:pt x="640620" y="1182184"/>
                  </a:lnTo>
                  <a:lnTo>
                    <a:pt x="688088" y="1176396"/>
                  </a:lnTo>
                  <a:lnTo>
                    <a:pt x="734325" y="1166935"/>
                  </a:lnTo>
                  <a:lnTo>
                    <a:pt x="779178" y="1153954"/>
                  </a:lnTo>
                  <a:lnTo>
                    <a:pt x="822495" y="1137606"/>
                  </a:lnTo>
                  <a:lnTo>
                    <a:pt x="864124" y="1118043"/>
                  </a:lnTo>
                  <a:lnTo>
                    <a:pt x="903910" y="1095418"/>
                  </a:lnTo>
                  <a:lnTo>
                    <a:pt x="941703" y="1069884"/>
                  </a:lnTo>
                  <a:lnTo>
                    <a:pt x="977350" y="1041593"/>
                  </a:lnTo>
                  <a:lnTo>
                    <a:pt x="1010697" y="1010697"/>
                  </a:lnTo>
                  <a:lnTo>
                    <a:pt x="1041593" y="977350"/>
                  </a:lnTo>
                  <a:lnTo>
                    <a:pt x="1069884" y="941703"/>
                  </a:lnTo>
                  <a:lnTo>
                    <a:pt x="1095418" y="903910"/>
                  </a:lnTo>
                  <a:lnTo>
                    <a:pt x="1118043" y="864124"/>
                  </a:lnTo>
                  <a:lnTo>
                    <a:pt x="1137606" y="822495"/>
                  </a:lnTo>
                  <a:lnTo>
                    <a:pt x="1153954" y="779178"/>
                  </a:lnTo>
                  <a:lnTo>
                    <a:pt x="1166935" y="734325"/>
                  </a:lnTo>
                  <a:lnTo>
                    <a:pt x="1176396" y="688088"/>
                  </a:lnTo>
                  <a:lnTo>
                    <a:pt x="1182184" y="640620"/>
                  </a:lnTo>
                  <a:lnTo>
                    <a:pt x="1184148" y="592074"/>
                  </a:lnTo>
                  <a:close/>
                </a:path>
              </a:pathLst>
            </a:custGeom>
            <a:grpFill/>
            <a:ln>
              <a:solidFill>
                <a:srgbClr val="002060"/>
              </a:solidFill>
            </a:ln>
          </p:spPr>
          <p:txBody>
            <a:bodyPr wrap="square" lIns="0" tIns="0" rIns="0" bIns="0" rtlCol="0"/>
            <a:lstStyle/>
            <a:p>
              <a:endParaRPr/>
            </a:p>
          </p:txBody>
        </p:sp>
        <p:sp>
          <p:nvSpPr>
            <p:cNvPr id="25" name="object 19">
              <a:extLst>
                <a:ext uri="{FF2B5EF4-FFF2-40B4-BE49-F238E27FC236}">
                  <a16:creationId xmlns:a16="http://schemas.microsoft.com/office/drawing/2014/main" id="{759658AA-8F9B-5ECF-F00C-53E8F6DD4E59}"/>
                </a:ext>
              </a:extLst>
            </p:cNvPr>
            <p:cNvSpPr/>
            <p:nvPr/>
          </p:nvSpPr>
          <p:spPr>
            <a:xfrm>
              <a:off x="10692855" y="2096261"/>
              <a:ext cx="1184275" cy="1184275"/>
            </a:xfrm>
            <a:custGeom>
              <a:avLst/>
              <a:gdLst/>
              <a:ahLst/>
              <a:cxnLst/>
              <a:rect l="l" t="t" r="r" b="b"/>
              <a:pathLst>
                <a:path w="1184275" h="1184275">
                  <a:moveTo>
                    <a:pt x="1184148" y="592074"/>
                  </a:moveTo>
                  <a:lnTo>
                    <a:pt x="1182184" y="640620"/>
                  </a:lnTo>
                  <a:lnTo>
                    <a:pt x="1176396" y="688088"/>
                  </a:lnTo>
                  <a:lnTo>
                    <a:pt x="1166935" y="734325"/>
                  </a:lnTo>
                  <a:lnTo>
                    <a:pt x="1153954" y="779178"/>
                  </a:lnTo>
                  <a:lnTo>
                    <a:pt x="1137606" y="822495"/>
                  </a:lnTo>
                  <a:lnTo>
                    <a:pt x="1118043" y="864124"/>
                  </a:lnTo>
                  <a:lnTo>
                    <a:pt x="1095418" y="903910"/>
                  </a:lnTo>
                  <a:lnTo>
                    <a:pt x="1069884" y="941703"/>
                  </a:lnTo>
                  <a:lnTo>
                    <a:pt x="1041593" y="977350"/>
                  </a:lnTo>
                  <a:lnTo>
                    <a:pt x="1010697" y="1010697"/>
                  </a:lnTo>
                  <a:lnTo>
                    <a:pt x="977350" y="1041593"/>
                  </a:lnTo>
                  <a:lnTo>
                    <a:pt x="941703" y="1069884"/>
                  </a:lnTo>
                  <a:lnTo>
                    <a:pt x="903910" y="1095418"/>
                  </a:lnTo>
                  <a:lnTo>
                    <a:pt x="864124" y="1118043"/>
                  </a:lnTo>
                  <a:lnTo>
                    <a:pt x="822495" y="1137606"/>
                  </a:lnTo>
                  <a:lnTo>
                    <a:pt x="779178" y="1153954"/>
                  </a:lnTo>
                  <a:lnTo>
                    <a:pt x="734325" y="1166935"/>
                  </a:lnTo>
                  <a:lnTo>
                    <a:pt x="688088" y="1176396"/>
                  </a:lnTo>
                  <a:lnTo>
                    <a:pt x="640620" y="1182184"/>
                  </a:lnTo>
                  <a:lnTo>
                    <a:pt x="592074" y="1184148"/>
                  </a:lnTo>
                  <a:lnTo>
                    <a:pt x="543527" y="1182184"/>
                  </a:lnTo>
                  <a:lnTo>
                    <a:pt x="496059" y="1176396"/>
                  </a:lnTo>
                  <a:lnTo>
                    <a:pt x="449822" y="1166935"/>
                  </a:lnTo>
                  <a:lnTo>
                    <a:pt x="404969" y="1153954"/>
                  </a:lnTo>
                  <a:lnTo>
                    <a:pt x="361652" y="1137606"/>
                  </a:lnTo>
                  <a:lnTo>
                    <a:pt x="320023" y="1118043"/>
                  </a:lnTo>
                  <a:lnTo>
                    <a:pt x="280237" y="1095418"/>
                  </a:lnTo>
                  <a:lnTo>
                    <a:pt x="242444" y="1069884"/>
                  </a:lnTo>
                  <a:lnTo>
                    <a:pt x="206797" y="1041593"/>
                  </a:lnTo>
                  <a:lnTo>
                    <a:pt x="173450" y="1010697"/>
                  </a:lnTo>
                  <a:lnTo>
                    <a:pt x="142554" y="977350"/>
                  </a:lnTo>
                  <a:lnTo>
                    <a:pt x="114263" y="941703"/>
                  </a:lnTo>
                  <a:lnTo>
                    <a:pt x="88729" y="903910"/>
                  </a:lnTo>
                  <a:lnTo>
                    <a:pt x="66104" y="864124"/>
                  </a:lnTo>
                  <a:lnTo>
                    <a:pt x="46541" y="822495"/>
                  </a:lnTo>
                  <a:lnTo>
                    <a:pt x="30193" y="779178"/>
                  </a:lnTo>
                  <a:lnTo>
                    <a:pt x="17212" y="734325"/>
                  </a:lnTo>
                  <a:lnTo>
                    <a:pt x="7751" y="688088"/>
                  </a:lnTo>
                  <a:lnTo>
                    <a:pt x="1963" y="640620"/>
                  </a:lnTo>
                  <a:lnTo>
                    <a:pt x="0" y="592074"/>
                  </a:lnTo>
                  <a:lnTo>
                    <a:pt x="1963" y="543527"/>
                  </a:lnTo>
                  <a:lnTo>
                    <a:pt x="7751" y="496059"/>
                  </a:lnTo>
                  <a:lnTo>
                    <a:pt x="17212" y="449822"/>
                  </a:lnTo>
                  <a:lnTo>
                    <a:pt x="30193" y="404969"/>
                  </a:lnTo>
                  <a:lnTo>
                    <a:pt x="46541" y="361652"/>
                  </a:lnTo>
                  <a:lnTo>
                    <a:pt x="66104" y="320023"/>
                  </a:lnTo>
                  <a:lnTo>
                    <a:pt x="88729" y="280237"/>
                  </a:lnTo>
                  <a:lnTo>
                    <a:pt x="114263" y="242444"/>
                  </a:lnTo>
                  <a:lnTo>
                    <a:pt x="142554" y="206797"/>
                  </a:lnTo>
                  <a:lnTo>
                    <a:pt x="173450" y="173450"/>
                  </a:lnTo>
                  <a:lnTo>
                    <a:pt x="206797" y="142554"/>
                  </a:lnTo>
                  <a:lnTo>
                    <a:pt x="242444" y="114263"/>
                  </a:lnTo>
                  <a:lnTo>
                    <a:pt x="280237" y="88729"/>
                  </a:lnTo>
                  <a:lnTo>
                    <a:pt x="320023" y="66104"/>
                  </a:lnTo>
                  <a:lnTo>
                    <a:pt x="361652" y="46541"/>
                  </a:lnTo>
                  <a:lnTo>
                    <a:pt x="404969" y="30193"/>
                  </a:lnTo>
                  <a:lnTo>
                    <a:pt x="449822" y="17212"/>
                  </a:lnTo>
                  <a:lnTo>
                    <a:pt x="496059" y="7751"/>
                  </a:lnTo>
                  <a:lnTo>
                    <a:pt x="543527" y="1963"/>
                  </a:lnTo>
                  <a:lnTo>
                    <a:pt x="592074" y="0"/>
                  </a:lnTo>
                  <a:lnTo>
                    <a:pt x="640620" y="1963"/>
                  </a:lnTo>
                  <a:lnTo>
                    <a:pt x="688088" y="7751"/>
                  </a:lnTo>
                  <a:lnTo>
                    <a:pt x="734325" y="17212"/>
                  </a:lnTo>
                  <a:lnTo>
                    <a:pt x="779178" y="30193"/>
                  </a:lnTo>
                  <a:lnTo>
                    <a:pt x="822495" y="46541"/>
                  </a:lnTo>
                  <a:lnTo>
                    <a:pt x="864124" y="66104"/>
                  </a:lnTo>
                  <a:lnTo>
                    <a:pt x="903910" y="88729"/>
                  </a:lnTo>
                  <a:lnTo>
                    <a:pt x="941703" y="114263"/>
                  </a:lnTo>
                  <a:lnTo>
                    <a:pt x="977350" y="142554"/>
                  </a:lnTo>
                  <a:lnTo>
                    <a:pt x="1010697" y="173450"/>
                  </a:lnTo>
                  <a:lnTo>
                    <a:pt x="1041593" y="206797"/>
                  </a:lnTo>
                  <a:lnTo>
                    <a:pt x="1069884" y="242444"/>
                  </a:lnTo>
                  <a:lnTo>
                    <a:pt x="1095418" y="280237"/>
                  </a:lnTo>
                  <a:lnTo>
                    <a:pt x="1118043" y="320023"/>
                  </a:lnTo>
                  <a:lnTo>
                    <a:pt x="1137606" y="361652"/>
                  </a:lnTo>
                  <a:lnTo>
                    <a:pt x="1153954" y="404969"/>
                  </a:lnTo>
                  <a:lnTo>
                    <a:pt x="1166935" y="449822"/>
                  </a:lnTo>
                  <a:lnTo>
                    <a:pt x="1176396" y="496059"/>
                  </a:lnTo>
                  <a:lnTo>
                    <a:pt x="1182184" y="543527"/>
                  </a:lnTo>
                  <a:lnTo>
                    <a:pt x="1184148" y="592074"/>
                  </a:lnTo>
                  <a:close/>
                </a:path>
              </a:pathLst>
            </a:custGeom>
            <a:grpFill/>
            <a:ln w="28575">
              <a:solidFill>
                <a:srgbClr val="002060"/>
              </a:solidFill>
            </a:ln>
          </p:spPr>
          <p:txBody>
            <a:bodyPr wrap="square" lIns="0" tIns="0" rIns="0" bIns="0" rtlCol="0"/>
            <a:lstStyle/>
            <a:p>
              <a:endParaRPr/>
            </a:p>
          </p:txBody>
        </p:sp>
        <p:sp>
          <p:nvSpPr>
            <p:cNvPr id="26" name="object 21">
              <a:extLst>
                <a:ext uri="{FF2B5EF4-FFF2-40B4-BE49-F238E27FC236}">
                  <a16:creationId xmlns:a16="http://schemas.microsoft.com/office/drawing/2014/main" id="{6DB273B7-4BCA-28A3-598B-55DBE485C60E}"/>
                </a:ext>
              </a:extLst>
            </p:cNvPr>
            <p:cNvSpPr/>
            <p:nvPr/>
          </p:nvSpPr>
          <p:spPr>
            <a:xfrm>
              <a:off x="10881828" y="2487928"/>
              <a:ext cx="612140" cy="421006"/>
            </a:xfrm>
            <a:custGeom>
              <a:avLst/>
              <a:gdLst/>
              <a:ahLst/>
              <a:cxnLst/>
              <a:rect l="l" t="t" r="r" b="b"/>
              <a:pathLst>
                <a:path w="612140" h="421005">
                  <a:moveTo>
                    <a:pt x="139446" y="420624"/>
                  </a:moveTo>
                  <a:lnTo>
                    <a:pt x="0" y="420624"/>
                  </a:lnTo>
                  <a:lnTo>
                    <a:pt x="0" y="0"/>
                  </a:lnTo>
                  <a:lnTo>
                    <a:pt x="611886" y="0"/>
                  </a:lnTo>
                </a:path>
              </a:pathLst>
            </a:custGeom>
            <a:grpFill/>
            <a:ln w="28575">
              <a:solidFill>
                <a:srgbClr val="002060"/>
              </a:solidFill>
            </a:ln>
          </p:spPr>
          <p:txBody>
            <a:bodyPr wrap="square" lIns="0" tIns="0" rIns="0" bIns="0" rtlCol="0"/>
            <a:lstStyle/>
            <a:p>
              <a:endParaRPr/>
            </a:p>
          </p:txBody>
        </p:sp>
        <p:sp>
          <p:nvSpPr>
            <p:cNvPr id="27" name="object 22">
              <a:extLst>
                <a:ext uri="{FF2B5EF4-FFF2-40B4-BE49-F238E27FC236}">
                  <a16:creationId xmlns:a16="http://schemas.microsoft.com/office/drawing/2014/main" id="{0062E9A2-280C-F0C0-CADF-1086717BE6CE}"/>
                </a:ext>
              </a:extLst>
            </p:cNvPr>
            <p:cNvSpPr/>
            <p:nvPr/>
          </p:nvSpPr>
          <p:spPr>
            <a:xfrm>
              <a:off x="11073857" y="2487929"/>
              <a:ext cx="612776" cy="421006"/>
            </a:xfrm>
            <a:custGeom>
              <a:avLst/>
              <a:gdLst/>
              <a:ahLst/>
              <a:cxnLst/>
              <a:rect l="l" t="t" r="r" b="b"/>
              <a:pathLst>
                <a:path w="612775" h="421005">
                  <a:moveTo>
                    <a:pt x="463296" y="0"/>
                  </a:moveTo>
                  <a:lnTo>
                    <a:pt x="612648" y="0"/>
                  </a:lnTo>
                  <a:lnTo>
                    <a:pt x="612648" y="420623"/>
                  </a:lnTo>
                  <a:lnTo>
                    <a:pt x="0" y="420623"/>
                  </a:lnTo>
                </a:path>
              </a:pathLst>
            </a:custGeom>
            <a:grpFill/>
            <a:ln w="28575">
              <a:solidFill>
                <a:srgbClr val="002060"/>
              </a:solidFill>
            </a:ln>
          </p:spPr>
          <p:txBody>
            <a:bodyPr wrap="square" lIns="0" tIns="0" rIns="0" bIns="0" rtlCol="0"/>
            <a:lstStyle/>
            <a:p>
              <a:endParaRPr/>
            </a:p>
          </p:txBody>
        </p:sp>
        <p:sp>
          <p:nvSpPr>
            <p:cNvPr id="29" name="object 23">
              <a:extLst>
                <a:ext uri="{FF2B5EF4-FFF2-40B4-BE49-F238E27FC236}">
                  <a16:creationId xmlns:a16="http://schemas.microsoft.com/office/drawing/2014/main" id="{D911267F-1A6E-5778-D0E9-E3BB2F2FA1D1}"/>
                </a:ext>
              </a:extLst>
            </p:cNvPr>
            <p:cNvSpPr/>
            <p:nvPr/>
          </p:nvSpPr>
          <p:spPr>
            <a:xfrm>
              <a:off x="11491431" y="2678429"/>
              <a:ext cx="109855" cy="55244"/>
            </a:xfrm>
            <a:custGeom>
              <a:avLst/>
              <a:gdLst/>
              <a:ahLst/>
              <a:cxnLst/>
              <a:rect l="l" t="t" r="r" b="b"/>
              <a:pathLst>
                <a:path w="109854" h="55244">
                  <a:moveTo>
                    <a:pt x="109727" y="0"/>
                  </a:moveTo>
                  <a:lnTo>
                    <a:pt x="54863" y="54864"/>
                  </a:lnTo>
                  <a:lnTo>
                    <a:pt x="0" y="0"/>
                  </a:lnTo>
                </a:path>
              </a:pathLst>
            </a:custGeom>
            <a:grpFill/>
            <a:ln w="21856">
              <a:solidFill>
                <a:srgbClr val="002060"/>
              </a:solidFill>
            </a:ln>
          </p:spPr>
          <p:txBody>
            <a:bodyPr wrap="square" lIns="0" tIns="0" rIns="0" bIns="0" rtlCol="0"/>
            <a:lstStyle/>
            <a:p>
              <a:endParaRPr/>
            </a:p>
          </p:txBody>
        </p:sp>
        <p:sp>
          <p:nvSpPr>
            <p:cNvPr id="30" name="object 24">
              <a:extLst>
                <a:ext uri="{FF2B5EF4-FFF2-40B4-BE49-F238E27FC236}">
                  <a16:creationId xmlns:a16="http://schemas.microsoft.com/office/drawing/2014/main" id="{019DAE04-06CA-AEC3-52F4-9466EB80229F}"/>
                </a:ext>
              </a:extLst>
            </p:cNvPr>
            <p:cNvSpPr/>
            <p:nvPr/>
          </p:nvSpPr>
          <p:spPr>
            <a:xfrm>
              <a:off x="11371798" y="2383535"/>
              <a:ext cx="174625" cy="349884"/>
            </a:xfrm>
            <a:custGeom>
              <a:avLst/>
              <a:gdLst/>
              <a:ahLst/>
              <a:cxnLst/>
              <a:rect l="l" t="t" r="r" b="b"/>
              <a:pathLst>
                <a:path w="174625" h="349885">
                  <a:moveTo>
                    <a:pt x="0" y="104394"/>
                  </a:moveTo>
                  <a:lnTo>
                    <a:pt x="6822" y="53042"/>
                  </a:lnTo>
                  <a:lnTo>
                    <a:pt x="53042" y="6822"/>
                  </a:lnTo>
                  <a:lnTo>
                    <a:pt x="86867" y="0"/>
                  </a:lnTo>
                  <a:lnTo>
                    <a:pt x="120812" y="6822"/>
                  </a:lnTo>
                  <a:lnTo>
                    <a:pt x="148685" y="25431"/>
                  </a:lnTo>
                  <a:lnTo>
                    <a:pt x="167556" y="53042"/>
                  </a:lnTo>
                  <a:lnTo>
                    <a:pt x="174498" y="86868"/>
                  </a:lnTo>
                  <a:lnTo>
                    <a:pt x="174498" y="349758"/>
                  </a:lnTo>
                </a:path>
              </a:pathLst>
            </a:custGeom>
            <a:grpFill/>
            <a:ln w="28575">
              <a:solidFill>
                <a:srgbClr val="002060"/>
              </a:solidFill>
            </a:ln>
          </p:spPr>
          <p:txBody>
            <a:bodyPr wrap="square" lIns="0" tIns="0" rIns="0" bIns="0" rtlCol="0"/>
            <a:lstStyle/>
            <a:p>
              <a:endParaRPr/>
            </a:p>
          </p:txBody>
        </p:sp>
        <p:sp>
          <p:nvSpPr>
            <p:cNvPr id="31" name="object 25">
              <a:extLst>
                <a:ext uri="{FF2B5EF4-FFF2-40B4-BE49-F238E27FC236}">
                  <a16:creationId xmlns:a16="http://schemas.microsoft.com/office/drawing/2014/main" id="{309F09BD-3967-683B-EE92-CA1B29B130AD}"/>
                </a:ext>
              </a:extLst>
            </p:cNvPr>
            <p:cNvSpPr/>
            <p:nvPr/>
          </p:nvSpPr>
          <p:spPr>
            <a:xfrm>
              <a:off x="10967176" y="2663189"/>
              <a:ext cx="109220" cy="55244"/>
            </a:xfrm>
            <a:custGeom>
              <a:avLst/>
              <a:gdLst/>
              <a:ahLst/>
              <a:cxnLst/>
              <a:rect l="l" t="t" r="r" b="b"/>
              <a:pathLst>
                <a:path w="109220" h="55244">
                  <a:moveTo>
                    <a:pt x="0" y="54864"/>
                  </a:moveTo>
                  <a:lnTo>
                    <a:pt x="54102" y="0"/>
                  </a:lnTo>
                  <a:lnTo>
                    <a:pt x="108966" y="54864"/>
                  </a:lnTo>
                </a:path>
              </a:pathLst>
            </a:custGeom>
            <a:grpFill/>
            <a:ln w="21856">
              <a:solidFill>
                <a:srgbClr val="002060"/>
              </a:solidFill>
            </a:ln>
          </p:spPr>
          <p:txBody>
            <a:bodyPr wrap="square" lIns="0" tIns="0" rIns="0" bIns="0" rtlCol="0"/>
            <a:lstStyle/>
            <a:p>
              <a:endParaRPr/>
            </a:p>
          </p:txBody>
        </p:sp>
        <p:sp>
          <p:nvSpPr>
            <p:cNvPr id="33" name="object 26">
              <a:extLst>
                <a:ext uri="{FF2B5EF4-FFF2-40B4-BE49-F238E27FC236}">
                  <a16:creationId xmlns:a16="http://schemas.microsoft.com/office/drawing/2014/main" id="{CEFD5478-2FB5-430D-9980-BF8D23284E69}"/>
                </a:ext>
              </a:extLst>
            </p:cNvPr>
            <p:cNvSpPr/>
            <p:nvPr/>
          </p:nvSpPr>
          <p:spPr>
            <a:xfrm>
              <a:off x="11021278" y="2663189"/>
              <a:ext cx="175260" cy="349884"/>
            </a:xfrm>
            <a:custGeom>
              <a:avLst/>
              <a:gdLst/>
              <a:ahLst/>
              <a:cxnLst/>
              <a:rect l="l" t="t" r="r" b="b"/>
              <a:pathLst>
                <a:path w="175259" h="349885">
                  <a:moveTo>
                    <a:pt x="175259" y="245364"/>
                  </a:moveTo>
                  <a:lnTo>
                    <a:pt x="175259" y="262128"/>
                  </a:lnTo>
                  <a:lnTo>
                    <a:pt x="168318" y="296394"/>
                  </a:lnTo>
                  <a:lnTo>
                    <a:pt x="149447" y="324231"/>
                  </a:lnTo>
                  <a:lnTo>
                    <a:pt x="121574" y="342923"/>
                  </a:lnTo>
                  <a:lnTo>
                    <a:pt x="87629" y="349758"/>
                  </a:lnTo>
                  <a:lnTo>
                    <a:pt x="53685" y="342923"/>
                  </a:lnTo>
                  <a:lnTo>
                    <a:pt x="25812" y="324231"/>
                  </a:lnTo>
                  <a:lnTo>
                    <a:pt x="6941" y="296394"/>
                  </a:lnTo>
                  <a:lnTo>
                    <a:pt x="0" y="262128"/>
                  </a:lnTo>
                  <a:lnTo>
                    <a:pt x="0" y="0"/>
                  </a:lnTo>
                </a:path>
              </a:pathLst>
            </a:custGeom>
            <a:grpFill/>
            <a:ln w="28575">
              <a:solidFill>
                <a:srgbClr val="002060"/>
              </a:solidFill>
            </a:ln>
          </p:spPr>
          <p:txBody>
            <a:bodyPr wrap="square" lIns="0" tIns="0" rIns="0" bIns="0" rtlCol="0"/>
            <a:lstStyle/>
            <a:p>
              <a:endParaRPr dirty="0"/>
            </a:p>
          </p:txBody>
        </p:sp>
      </p:grpSp>
      <p:sp>
        <p:nvSpPr>
          <p:cNvPr id="34" name="object 11">
            <a:extLst>
              <a:ext uri="{FF2B5EF4-FFF2-40B4-BE49-F238E27FC236}">
                <a16:creationId xmlns:a16="http://schemas.microsoft.com/office/drawing/2014/main" id="{3256A00A-4149-A392-AC58-ADDC94D1219D}"/>
              </a:ext>
            </a:extLst>
          </p:cNvPr>
          <p:cNvSpPr/>
          <p:nvPr/>
        </p:nvSpPr>
        <p:spPr>
          <a:xfrm rot="3900000">
            <a:off x="1517469" y="1830184"/>
            <a:ext cx="77993" cy="34400"/>
          </a:xfrm>
          <a:custGeom>
            <a:avLst/>
            <a:gdLst/>
            <a:ahLst/>
            <a:cxnLst/>
            <a:rect l="l" t="t" r="r" b="b"/>
            <a:pathLst>
              <a:path w="70485" h="40005">
                <a:moveTo>
                  <a:pt x="0" y="0"/>
                </a:moveTo>
                <a:lnTo>
                  <a:pt x="70104" y="39623"/>
                </a:lnTo>
              </a:path>
            </a:pathLst>
          </a:custGeom>
          <a:solidFill>
            <a:schemeClr val="accent3"/>
          </a:solidFill>
          <a:ln w="21856">
            <a:solidFill>
              <a:srgbClr val="70323E"/>
            </a:solidFill>
          </a:ln>
        </p:spPr>
        <p:txBody>
          <a:bodyPr wrap="square" lIns="0" tIns="0" rIns="0" bIns="0" rtlCol="0"/>
          <a:lstStyle/>
          <a:p>
            <a:endParaRPr/>
          </a:p>
        </p:txBody>
      </p:sp>
      <p:sp>
        <p:nvSpPr>
          <p:cNvPr id="35" name="object 27">
            <a:extLst>
              <a:ext uri="{FF2B5EF4-FFF2-40B4-BE49-F238E27FC236}">
                <a16:creationId xmlns:a16="http://schemas.microsoft.com/office/drawing/2014/main" id="{EC792A60-1F93-7540-7C33-64B0968676C2}"/>
              </a:ext>
            </a:extLst>
          </p:cNvPr>
          <p:cNvSpPr/>
          <p:nvPr/>
        </p:nvSpPr>
        <p:spPr>
          <a:xfrm>
            <a:off x="3835459" y="1025197"/>
            <a:ext cx="1103507" cy="1106424"/>
          </a:xfrm>
          <a:custGeom>
            <a:avLst/>
            <a:gdLst/>
            <a:ahLst/>
            <a:cxnLst/>
            <a:rect l="l" t="t" r="r" b="b"/>
            <a:pathLst>
              <a:path w="1184275" h="1184275">
                <a:moveTo>
                  <a:pt x="1184148" y="592074"/>
                </a:moveTo>
                <a:lnTo>
                  <a:pt x="1182190" y="543527"/>
                </a:lnTo>
                <a:lnTo>
                  <a:pt x="1176416" y="496059"/>
                </a:lnTo>
                <a:lnTo>
                  <a:pt x="1166978" y="449822"/>
                </a:lnTo>
                <a:lnTo>
                  <a:pt x="1154027" y="404969"/>
                </a:lnTo>
                <a:lnTo>
                  <a:pt x="1137713" y="361652"/>
                </a:lnTo>
                <a:lnTo>
                  <a:pt x="1118187" y="320023"/>
                </a:lnTo>
                <a:lnTo>
                  <a:pt x="1095600" y="280237"/>
                </a:lnTo>
                <a:lnTo>
                  <a:pt x="1070104" y="242444"/>
                </a:lnTo>
                <a:lnTo>
                  <a:pt x="1041847" y="206797"/>
                </a:lnTo>
                <a:lnTo>
                  <a:pt x="1010983" y="173450"/>
                </a:lnTo>
                <a:lnTo>
                  <a:pt x="977661" y="142554"/>
                </a:lnTo>
                <a:lnTo>
                  <a:pt x="942033" y="114263"/>
                </a:lnTo>
                <a:lnTo>
                  <a:pt x="904249" y="88729"/>
                </a:lnTo>
                <a:lnTo>
                  <a:pt x="864460" y="66104"/>
                </a:lnTo>
                <a:lnTo>
                  <a:pt x="822817" y="46541"/>
                </a:lnTo>
                <a:lnTo>
                  <a:pt x="779471" y="30193"/>
                </a:lnTo>
                <a:lnTo>
                  <a:pt x="734572" y="17212"/>
                </a:lnTo>
                <a:lnTo>
                  <a:pt x="688273" y="7751"/>
                </a:lnTo>
                <a:lnTo>
                  <a:pt x="640723" y="1963"/>
                </a:lnTo>
                <a:lnTo>
                  <a:pt x="592074" y="0"/>
                </a:lnTo>
                <a:lnTo>
                  <a:pt x="543527" y="1963"/>
                </a:lnTo>
                <a:lnTo>
                  <a:pt x="496059" y="7751"/>
                </a:lnTo>
                <a:lnTo>
                  <a:pt x="449822" y="17212"/>
                </a:lnTo>
                <a:lnTo>
                  <a:pt x="404969" y="30193"/>
                </a:lnTo>
                <a:lnTo>
                  <a:pt x="361652" y="46541"/>
                </a:lnTo>
                <a:lnTo>
                  <a:pt x="320023" y="66104"/>
                </a:lnTo>
                <a:lnTo>
                  <a:pt x="280237" y="88729"/>
                </a:lnTo>
                <a:lnTo>
                  <a:pt x="242444" y="114263"/>
                </a:lnTo>
                <a:lnTo>
                  <a:pt x="206797" y="142554"/>
                </a:lnTo>
                <a:lnTo>
                  <a:pt x="173450" y="173450"/>
                </a:lnTo>
                <a:lnTo>
                  <a:pt x="142554" y="206797"/>
                </a:lnTo>
                <a:lnTo>
                  <a:pt x="114263" y="242444"/>
                </a:lnTo>
                <a:lnTo>
                  <a:pt x="88729" y="280237"/>
                </a:lnTo>
                <a:lnTo>
                  <a:pt x="66104" y="320023"/>
                </a:lnTo>
                <a:lnTo>
                  <a:pt x="46541" y="361652"/>
                </a:lnTo>
                <a:lnTo>
                  <a:pt x="30193" y="404969"/>
                </a:lnTo>
                <a:lnTo>
                  <a:pt x="17212" y="449822"/>
                </a:lnTo>
                <a:lnTo>
                  <a:pt x="7751" y="496059"/>
                </a:lnTo>
                <a:lnTo>
                  <a:pt x="1963" y="543527"/>
                </a:lnTo>
                <a:lnTo>
                  <a:pt x="0" y="592074"/>
                </a:lnTo>
                <a:lnTo>
                  <a:pt x="1963" y="640620"/>
                </a:lnTo>
                <a:lnTo>
                  <a:pt x="7751" y="688088"/>
                </a:lnTo>
                <a:lnTo>
                  <a:pt x="17212" y="734325"/>
                </a:lnTo>
                <a:lnTo>
                  <a:pt x="30193" y="779178"/>
                </a:lnTo>
                <a:lnTo>
                  <a:pt x="46541" y="822495"/>
                </a:lnTo>
                <a:lnTo>
                  <a:pt x="66104" y="864124"/>
                </a:lnTo>
                <a:lnTo>
                  <a:pt x="88729" y="903910"/>
                </a:lnTo>
                <a:lnTo>
                  <a:pt x="114263" y="941703"/>
                </a:lnTo>
                <a:lnTo>
                  <a:pt x="142554" y="977350"/>
                </a:lnTo>
                <a:lnTo>
                  <a:pt x="173450" y="1010697"/>
                </a:lnTo>
                <a:lnTo>
                  <a:pt x="206797" y="1041593"/>
                </a:lnTo>
                <a:lnTo>
                  <a:pt x="242444" y="1069884"/>
                </a:lnTo>
                <a:lnTo>
                  <a:pt x="280237" y="1095418"/>
                </a:lnTo>
                <a:lnTo>
                  <a:pt x="320023" y="1118043"/>
                </a:lnTo>
                <a:lnTo>
                  <a:pt x="361652" y="1137606"/>
                </a:lnTo>
                <a:lnTo>
                  <a:pt x="404969" y="1153954"/>
                </a:lnTo>
                <a:lnTo>
                  <a:pt x="449822" y="1166935"/>
                </a:lnTo>
                <a:lnTo>
                  <a:pt x="496059" y="1176396"/>
                </a:lnTo>
                <a:lnTo>
                  <a:pt x="543527" y="1182184"/>
                </a:lnTo>
                <a:lnTo>
                  <a:pt x="592074" y="1184148"/>
                </a:lnTo>
                <a:lnTo>
                  <a:pt x="640723" y="1182184"/>
                </a:lnTo>
                <a:lnTo>
                  <a:pt x="688273" y="1176396"/>
                </a:lnTo>
                <a:lnTo>
                  <a:pt x="734572" y="1166935"/>
                </a:lnTo>
                <a:lnTo>
                  <a:pt x="779471" y="1153954"/>
                </a:lnTo>
                <a:lnTo>
                  <a:pt x="822817" y="1137606"/>
                </a:lnTo>
                <a:lnTo>
                  <a:pt x="864460" y="1118043"/>
                </a:lnTo>
                <a:lnTo>
                  <a:pt x="904249" y="1095418"/>
                </a:lnTo>
                <a:lnTo>
                  <a:pt x="942033" y="1069884"/>
                </a:lnTo>
                <a:lnTo>
                  <a:pt x="977661" y="1041593"/>
                </a:lnTo>
                <a:lnTo>
                  <a:pt x="1010983" y="1010697"/>
                </a:lnTo>
                <a:lnTo>
                  <a:pt x="1041847" y="977350"/>
                </a:lnTo>
                <a:lnTo>
                  <a:pt x="1070104" y="941703"/>
                </a:lnTo>
                <a:lnTo>
                  <a:pt x="1095600" y="903910"/>
                </a:lnTo>
                <a:lnTo>
                  <a:pt x="1118187" y="864124"/>
                </a:lnTo>
                <a:lnTo>
                  <a:pt x="1137713" y="822495"/>
                </a:lnTo>
                <a:lnTo>
                  <a:pt x="1154027" y="779178"/>
                </a:lnTo>
                <a:lnTo>
                  <a:pt x="1166978" y="734325"/>
                </a:lnTo>
                <a:lnTo>
                  <a:pt x="1176416" y="688088"/>
                </a:lnTo>
                <a:lnTo>
                  <a:pt x="1182190" y="640620"/>
                </a:lnTo>
                <a:lnTo>
                  <a:pt x="1184148" y="592074"/>
                </a:lnTo>
                <a:close/>
              </a:path>
            </a:pathLst>
          </a:custGeom>
          <a:solidFill>
            <a:srgbClr val="B1DFFF"/>
          </a:solidFill>
          <a:ln w="28575">
            <a:solidFill>
              <a:srgbClr val="002060"/>
            </a:solidFill>
          </a:ln>
        </p:spPr>
        <p:txBody>
          <a:bodyPr wrap="square" lIns="0" tIns="0" rIns="0" bIns="0" rtlCol="0"/>
          <a:lstStyle/>
          <a:p>
            <a:endParaRPr dirty="0"/>
          </a:p>
        </p:txBody>
      </p:sp>
      <p:grpSp>
        <p:nvGrpSpPr>
          <p:cNvPr id="37" name="Group 36">
            <a:extLst>
              <a:ext uri="{FF2B5EF4-FFF2-40B4-BE49-F238E27FC236}">
                <a16:creationId xmlns:a16="http://schemas.microsoft.com/office/drawing/2014/main" id="{7CDEAA38-5473-118D-87B5-991314EC4C51}"/>
              </a:ext>
            </a:extLst>
          </p:cNvPr>
          <p:cNvGrpSpPr/>
          <p:nvPr/>
        </p:nvGrpSpPr>
        <p:grpSpPr>
          <a:xfrm>
            <a:off x="6693654" y="3832405"/>
            <a:ext cx="1103506" cy="1106424"/>
            <a:chOff x="7245056" y="3625709"/>
            <a:chExt cx="598158" cy="582170"/>
          </a:xfrm>
          <a:solidFill>
            <a:srgbClr val="B1DFFF"/>
          </a:solidFill>
        </p:grpSpPr>
        <p:sp>
          <p:nvSpPr>
            <p:cNvPr id="42" name="object 39">
              <a:extLst>
                <a:ext uri="{FF2B5EF4-FFF2-40B4-BE49-F238E27FC236}">
                  <a16:creationId xmlns:a16="http://schemas.microsoft.com/office/drawing/2014/main" id="{11E5A664-405D-B6BF-FCC4-9BCCC68349F6}"/>
                </a:ext>
              </a:extLst>
            </p:cNvPr>
            <p:cNvSpPr/>
            <p:nvPr/>
          </p:nvSpPr>
          <p:spPr>
            <a:xfrm>
              <a:off x="7245056" y="3625709"/>
              <a:ext cx="598158" cy="582169"/>
            </a:xfrm>
            <a:custGeom>
              <a:avLst/>
              <a:gdLst/>
              <a:ahLst/>
              <a:cxnLst/>
              <a:rect l="l" t="t" r="r" b="b"/>
              <a:pathLst>
                <a:path w="1184275" h="1184275">
                  <a:moveTo>
                    <a:pt x="1184148" y="592074"/>
                  </a:moveTo>
                  <a:lnTo>
                    <a:pt x="1182184" y="543527"/>
                  </a:lnTo>
                  <a:lnTo>
                    <a:pt x="1176396" y="496059"/>
                  </a:lnTo>
                  <a:lnTo>
                    <a:pt x="1166935" y="449822"/>
                  </a:lnTo>
                  <a:lnTo>
                    <a:pt x="1153954" y="404969"/>
                  </a:lnTo>
                  <a:lnTo>
                    <a:pt x="1137606" y="361652"/>
                  </a:lnTo>
                  <a:lnTo>
                    <a:pt x="1118043" y="320023"/>
                  </a:lnTo>
                  <a:lnTo>
                    <a:pt x="1095418" y="280237"/>
                  </a:lnTo>
                  <a:lnTo>
                    <a:pt x="1069884" y="242444"/>
                  </a:lnTo>
                  <a:lnTo>
                    <a:pt x="1041593" y="206797"/>
                  </a:lnTo>
                  <a:lnTo>
                    <a:pt x="1010697" y="173450"/>
                  </a:lnTo>
                  <a:lnTo>
                    <a:pt x="977350" y="142554"/>
                  </a:lnTo>
                  <a:lnTo>
                    <a:pt x="941703" y="114263"/>
                  </a:lnTo>
                  <a:lnTo>
                    <a:pt x="903910" y="88729"/>
                  </a:lnTo>
                  <a:lnTo>
                    <a:pt x="864124" y="66104"/>
                  </a:lnTo>
                  <a:lnTo>
                    <a:pt x="822495" y="46541"/>
                  </a:lnTo>
                  <a:lnTo>
                    <a:pt x="779178" y="30193"/>
                  </a:lnTo>
                  <a:lnTo>
                    <a:pt x="734325" y="17212"/>
                  </a:lnTo>
                  <a:lnTo>
                    <a:pt x="688088" y="7751"/>
                  </a:lnTo>
                  <a:lnTo>
                    <a:pt x="640620" y="1963"/>
                  </a:lnTo>
                  <a:lnTo>
                    <a:pt x="592074" y="0"/>
                  </a:lnTo>
                  <a:lnTo>
                    <a:pt x="543527" y="1963"/>
                  </a:lnTo>
                  <a:lnTo>
                    <a:pt x="496059" y="7751"/>
                  </a:lnTo>
                  <a:lnTo>
                    <a:pt x="449822" y="17212"/>
                  </a:lnTo>
                  <a:lnTo>
                    <a:pt x="404969" y="30193"/>
                  </a:lnTo>
                  <a:lnTo>
                    <a:pt x="361652" y="46541"/>
                  </a:lnTo>
                  <a:lnTo>
                    <a:pt x="320023" y="66104"/>
                  </a:lnTo>
                  <a:lnTo>
                    <a:pt x="280237" y="88729"/>
                  </a:lnTo>
                  <a:lnTo>
                    <a:pt x="242444" y="114263"/>
                  </a:lnTo>
                  <a:lnTo>
                    <a:pt x="206797" y="142554"/>
                  </a:lnTo>
                  <a:lnTo>
                    <a:pt x="173450" y="173450"/>
                  </a:lnTo>
                  <a:lnTo>
                    <a:pt x="142554" y="206797"/>
                  </a:lnTo>
                  <a:lnTo>
                    <a:pt x="114263" y="242444"/>
                  </a:lnTo>
                  <a:lnTo>
                    <a:pt x="88729" y="280237"/>
                  </a:lnTo>
                  <a:lnTo>
                    <a:pt x="66104" y="320023"/>
                  </a:lnTo>
                  <a:lnTo>
                    <a:pt x="46541" y="361652"/>
                  </a:lnTo>
                  <a:lnTo>
                    <a:pt x="30193" y="404969"/>
                  </a:lnTo>
                  <a:lnTo>
                    <a:pt x="17212" y="449822"/>
                  </a:lnTo>
                  <a:lnTo>
                    <a:pt x="7751" y="496059"/>
                  </a:lnTo>
                  <a:lnTo>
                    <a:pt x="1963" y="543527"/>
                  </a:lnTo>
                  <a:lnTo>
                    <a:pt x="0" y="592074"/>
                  </a:lnTo>
                  <a:lnTo>
                    <a:pt x="1963" y="640620"/>
                  </a:lnTo>
                  <a:lnTo>
                    <a:pt x="7751" y="688088"/>
                  </a:lnTo>
                  <a:lnTo>
                    <a:pt x="17212" y="734325"/>
                  </a:lnTo>
                  <a:lnTo>
                    <a:pt x="30193" y="779178"/>
                  </a:lnTo>
                  <a:lnTo>
                    <a:pt x="46541" y="822495"/>
                  </a:lnTo>
                  <a:lnTo>
                    <a:pt x="66104" y="864124"/>
                  </a:lnTo>
                  <a:lnTo>
                    <a:pt x="88729" y="903910"/>
                  </a:lnTo>
                  <a:lnTo>
                    <a:pt x="114263" y="941703"/>
                  </a:lnTo>
                  <a:lnTo>
                    <a:pt x="142554" y="977350"/>
                  </a:lnTo>
                  <a:lnTo>
                    <a:pt x="173450" y="1010697"/>
                  </a:lnTo>
                  <a:lnTo>
                    <a:pt x="206797" y="1041593"/>
                  </a:lnTo>
                  <a:lnTo>
                    <a:pt x="242444" y="1069884"/>
                  </a:lnTo>
                  <a:lnTo>
                    <a:pt x="280237" y="1095418"/>
                  </a:lnTo>
                  <a:lnTo>
                    <a:pt x="320023" y="1118043"/>
                  </a:lnTo>
                  <a:lnTo>
                    <a:pt x="361652" y="1137606"/>
                  </a:lnTo>
                  <a:lnTo>
                    <a:pt x="404969" y="1153954"/>
                  </a:lnTo>
                  <a:lnTo>
                    <a:pt x="449822" y="1166935"/>
                  </a:lnTo>
                  <a:lnTo>
                    <a:pt x="496059" y="1176396"/>
                  </a:lnTo>
                  <a:lnTo>
                    <a:pt x="543527" y="1182184"/>
                  </a:lnTo>
                  <a:lnTo>
                    <a:pt x="592074" y="1184148"/>
                  </a:lnTo>
                  <a:lnTo>
                    <a:pt x="640620" y="1182184"/>
                  </a:lnTo>
                  <a:lnTo>
                    <a:pt x="688088" y="1176396"/>
                  </a:lnTo>
                  <a:lnTo>
                    <a:pt x="734325" y="1166935"/>
                  </a:lnTo>
                  <a:lnTo>
                    <a:pt x="779178" y="1153954"/>
                  </a:lnTo>
                  <a:lnTo>
                    <a:pt x="822495" y="1137606"/>
                  </a:lnTo>
                  <a:lnTo>
                    <a:pt x="864124" y="1118043"/>
                  </a:lnTo>
                  <a:lnTo>
                    <a:pt x="903910" y="1095418"/>
                  </a:lnTo>
                  <a:lnTo>
                    <a:pt x="941703" y="1069884"/>
                  </a:lnTo>
                  <a:lnTo>
                    <a:pt x="977350" y="1041593"/>
                  </a:lnTo>
                  <a:lnTo>
                    <a:pt x="1010697" y="1010697"/>
                  </a:lnTo>
                  <a:lnTo>
                    <a:pt x="1041593" y="977350"/>
                  </a:lnTo>
                  <a:lnTo>
                    <a:pt x="1069884" y="941703"/>
                  </a:lnTo>
                  <a:lnTo>
                    <a:pt x="1095418" y="903910"/>
                  </a:lnTo>
                  <a:lnTo>
                    <a:pt x="1118043" y="864124"/>
                  </a:lnTo>
                  <a:lnTo>
                    <a:pt x="1137606" y="822495"/>
                  </a:lnTo>
                  <a:lnTo>
                    <a:pt x="1153954" y="779178"/>
                  </a:lnTo>
                  <a:lnTo>
                    <a:pt x="1166935" y="734325"/>
                  </a:lnTo>
                  <a:lnTo>
                    <a:pt x="1176396" y="688088"/>
                  </a:lnTo>
                  <a:lnTo>
                    <a:pt x="1182184" y="640620"/>
                  </a:lnTo>
                  <a:lnTo>
                    <a:pt x="1184148" y="592074"/>
                  </a:lnTo>
                  <a:close/>
                </a:path>
              </a:pathLst>
            </a:custGeom>
            <a:grpFill/>
            <a:ln>
              <a:solidFill>
                <a:srgbClr val="002060"/>
              </a:solidFill>
            </a:ln>
          </p:spPr>
          <p:txBody>
            <a:bodyPr wrap="square" lIns="0" tIns="0" rIns="0" bIns="0" rtlCol="0"/>
            <a:lstStyle/>
            <a:p>
              <a:endParaRPr/>
            </a:p>
          </p:txBody>
        </p:sp>
        <p:sp>
          <p:nvSpPr>
            <p:cNvPr id="43" name="object 40">
              <a:extLst>
                <a:ext uri="{FF2B5EF4-FFF2-40B4-BE49-F238E27FC236}">
                  <a16:creationId xmlns:a16="http://schemas.microsoft.com/office/drawing/2014/main" id="{4411F857-6063-4023-4B1F-8E2E1684001D}"/>
                </a:ext>
              </a:extLst>
            </p:cNvPr>
            <p:cNvSpPr/>
            <p:nvPr/>
          </p:nvSpPr>
          <p:spPr>
            <a:xfrm>
              <a:off x="7245056" y="3625710"/>
              <a:ext cx="598158" cy="582169"/>
            </a:xfrm>
            <a:custGeom>
              <a:avLst/>
              <a:gdLst/>
              <a:ahLst/>
              <a:cxnLst/>
              <a:rect l="l" t="t" r="r" b="b"/>
              <a:pathLst>
                <a:path w="1184275" h="1184275">
                  <a:moveTo>
                    <a:pt x="1184148" y="592074"/>
                  </a:moveTo>
                  <a:lnTo>
                    <a:pt x="1182184" y="640620"/>
                  </a:lnTo>
                  <a:lnTo>
                    <a:pt x="1176396" y="688088"/>
                  </a:lnTo>
                  <a:lnTo>
                    <a:pt x="1166935" y="734325"/>
                  </a:lnTo>
                  <a:lnTo>
                    <a:pt x="1153954" y="779178"/>
                  </a:lnTo>
                  <a:lnTo>
                    <a:pt x="1137606" y="822495"/>
                  </a:lnTo>
                  <a:lnTo>
                    <a:pt x="1118043" y="864124"/>
                  </a:lnTo>
                  <a:lnTo>
                    <a:pt x="1095418" y="903910"/>
                  </a:lnTo>
                  <a:lnTo>
                    <a:pt x="1069884" y="941703"/>
                  </a:lnTo>
                  <a:lnTo>
                    <a:pt x="1041593" y="977350"/>
                  </a:lnTo>
                  <a:lnTo>
                    <a:pt x="1010697" y="1010697"/>
                  </a:lnTo>
                  <a:lnTo>
                    <a:pt x="977350" y="1041593"/>
                  </a:lnTo>
                  <a:lnTo>
                    <a:pt x="941703" y="1069884"/>
                  </a:lnTo>
                  <a:lnTo>
                    <a:pt x="903910" y="1095418"/>
                  </a:lnTo>
                  <a:lnTo>
                    <a:pt x="864124" y="1118043"/>
                  </a:lnTo>
                  <a:lnTo>
                    <a:pt x="822495" y="1137606"/>
                  </a:lnTo>
                  <a:lnTo>
                    <a:pt x="779178" y="1153954"/>
                  </a:lnTo>
                  <a:lnTo>
                    <a:pt x="734325" y="1166935"/>
                  </a:lnTo>
                  <a:lnTo>
                    <a:pt x="688088" y="1176396"/>
                  </a:lnTo>
                  <a:lnTo>
                    <a:pt x="640620" y="1182184"/>
                  </a:lnTo>
                  <a:lnTo>
                    <a:pt x="592074" y="1184148"/>
                  </a:lnTo>
                  <a:lnTo>
                    <a:pt x="543527" y="1182184"/>
                  </a:lnTo>
                  <a:lnTo>
                    <a:pt x="496059" y="1176396"/>
                  </a:lnTo>
                  <a:lnTo>
                    <a:pt x="449822" y="1166935"/>
                  </a:lnTo>
                  <a:lnTo>
                    <a:pt x="404969" y="1153954"/>
                  </a:lnTo>
                  <a:lnTo>
                    <a:pt x="361652" y="1137606"/>
                  </a:lnTo>
                  <a:lnTo>
                    <a:pt x="320023" y="1118043"/>
                  </a:lnTo>
                  <a:lnTo>
                    <a:pt x="280237" y="1095418"/>
                  </a:lnTo>
                  <a:lnTo>
                    <a:pt x="242444" y="1069884"/>
                  </a:lnTo>
                  <a:lnTo>
                    <a:pt x="206797" y="1041593"/>
                  </a:lnTo>
                  <a:lnTo>
                    <a:pt x="173450" y="1010697"/>
                  </a:lnTo>
                  <a:lnTo>
                    <a:pt x="142554" y="977350"/>
                  </a:lnTo>
                  <a:lnTo>
                    <a:pt x="114263" y="941703"/>
                  </a:lnTo>
                  <a:lnTo>
                    <a:pt x="88729" y="903910"/>
                  </a:lnTo>
                  <a:lnTo>
                    <a:pt x="66104" y="864124"/>
                  </a:lnTo>
                  <a:lnTo>
                    <a:pt x="46541" y="822495"/>
                  </a:lnTo>
                  <a:lnTo>
                    <a:pt x="30193" y="779178"/>
                  </a:lnTo>
                  <a:lnTo>
                    <a:pt x="17212" y="734325"/>
                  </a:lnTo>
                  <a:lnTo>
                    <a:pt x="7751" y="688088"/>
                  </a:lnTo>
                  <a:lnTo>
                    <a:pt x="1963" y="640620"/>
                  </a:lnTo>
                  <a:lnTo>
                    <a:pt x="0" y="592074"/>
                  </a:lnTo>
                  <a:lnTo>
                    <a:pt x="1963" y="543527"/>
                  </a:lnTo>
                  <a:lnTo>
                    <a:pt x="7751" y="496059"/>
                  </a:lnTo>
                  <a:lnTo>
                    <a:pt x="17212" y="449822"/>
                  </a:lnTo>
                  <a:lnTo>
                    <a:pt x="30193" y="404969"/>
                  </a:lnTo>
                  <a:lnTo>
                    <a:pt x="46541" y="361652"/>
                  </a:lnTo>
                  <a:lnTo>
                    <a:pt x="66104" y="320023"/>
                  </a:lnTo>
                  <a:lnTo>
                    <a:pt x="88729" y="280237"/>
                  </a:lnTo>
                  <a:lnTo>
                    <a:pt x="114263" y="242444"/>
                  </a:lnTo>
                  <a:lnTo>
                    <a:pt x="142554" y="206797"/>
                  </a:lnTo>
                  <a:lnTo>
                    <a:pt x="173450" y="173450"/>
                  </a:lnTo>
                  <a:lnTo>
                    <a:pt x="206797" y="142554"/>
                  </a:lnTo>
                  <a:lnTo>
                    <a:pt x="242444" y="114263"/>
                  </a:lnTo>
                  <a:lnTo>
                    <a:pt x="280237" y="88729"/>
                  </a:lnTo>
                  <a:lnTo>
                    <a:pt x="320023" y="66104"/>
                  </a:lnTo>
                  <a:lnTo>
                    <a:pt x="361652" y="46541"/>
                  </a:lnTo>
                  <a:lnTo>
                    <a:pt x="404969" y="30193"/>
                  </a:lnTo>
                  <a:lnTo>
                    <a:pt x="449822" y="17212"/>
                  </a:lnTo>
                  <a:lnTo>
                    <a:pt x="496059" y="7751"/>
                  </a:lnTo>
                  <a:lnTo>
                    <a:pt x="543527" y="1963"/>
                  </a:lnTo>
                  <a:lnTo>
                    <a:pt x="592074" y="0"/>
                  </a:lnTo>
                  <a:lnTo>
                    <a:pt x="640620" y="1963"/>
                  </a:lnTo>
                  <a:lnTo>
                    <a:pt x="688088" y="7751"/>
                  </a:lnTo>
                  <a:lnTo>
                    <a:pt x="734325" y="17212"/>
                  </a:lnTo>
                  <a:lnTo>
                    <a:pt x="779178" y="30193"/>
                  </a:lnTo>
                  <a:lnTo>
                    <a:pt x="822495" y="46541"/>
                  </a:lnTo>
                  <a:lnTo>
                    <a:pt x="864124" y="66104"/>
                  </a:lnTo>
                  <a:lnTo>
                    <a:pt x="903910" y="88729"/>
                  </a:lnTo>
                  <a:lnTo>
                    <a:pt x="941703" y="114263"/>
                  </a:lnTo>
                  <a:lnTo>
                    <a:pt x="977350" y="142554"/>
                  </a:lnTo>
                  <a:lnTo>
                    <a:pt x="1010697" y="173450"/>
                  </a:lnTo>
                  <a:lnTo>
                    <a:pt x="1041593" y="206797"/>
                  </a:lnTo>
                  <a:lnTo>
                    <a:pt x="1069884" y="242444"/>
                  </a:lnTo>
                  <a:lnTo>
                    <a:pt x="1095418" y="280237"/>
                  </a:lnTo>
                  <a:lnTo>
                    <a:pt x="1118043" y="320023"/>
                  </a:lnTo>
                  <a:lnTo>
                    <a:pt x="1137606" y="361652"/>
                  </a:lnTo>
                  <a:lnTo>
                    <a:pt x="1153954" y="404969"/>
                  </a:lnTo>
                  <a:lnTo>
                    <a:pt x="1166935" y="449822"/>
                  </a:lnTo>
                  <a:lnTo>
                    <a:pt x="1176396" y="496059"/>
                  </a:lnTo>
                  <a:lnTo>
                    <a:pt x="1182184" y="543527"/>
                  </a:lnTo>
                  <a:lnTo>
                    <a:pt x="1184148" y="592074"/>
                  </a:lnTo>
                  <a:close/>
                </a:path>
              </a:pathLst>
            </a:custGeom>
            <a:grpFill/>
            <a:ln w="28575">
              <a:solidFill>
                <a:srgbClr val="002060"/>
              </a:solidFill>
            </a:ln>
          </p:spPr>
          <p:txBody>
            <a:bodyPr wrap="square" lIns="0" tIns="0" rIns="0" bIns="0" rtlCol="0"/>
            <a:lstStyle/>
            <a:p>
              <a:endParaRPr/>
            </a:p>
          </p:txBody>
        </p:sp>
      </p:grpSp>
      <p:grpSp>
        <p:nvGrpSpPr>
          <p:cNvPr id="44" name="Group 43">
            <a:extLst>
              <a:ext uri="{FF2B5EF4-FFF2-40B4-BE49-F238E27FC236}">
                <a16:creationId xmlns:a16="http://schemas.microsoft.com/office/drawing/2014/main" id="{9E21A638-B1CF-0FA5-3A34-7176BC32822E}"/>
              </a:ext>
            </a:extLst>
          </p:cNvPr>
          <p:cNvGrpSpPr/>
          <p:nvPr/>
        </p:nvGrpSpPr>
        <p:grpSpPr>
          <a:xfrm>
            <a:off x="996695" y="3832405"/>
            <a:ext cx="1103506" cy="1106424"/>
            <a:chOff x="1565619" y="5401817"/>
            <a:chExt cx="1184275" cy="1184275"/>
          </a:xfrm>
          <a:solidFill>
            <a:srgbClr val="B1DFFF"/>
          </a:solidFill>
        </p:grpSpPr>
        <p:sp>
          <p:nvSpPr>
            <p:cNvPr id="45" name="object 53">
              <a:extLst>
                <a:ext uri="{FF2B5EF4-FFF2-40B4-BE49-F238E27FC236}">
                  <a16:creationId xmlns:a16="http://schemas.microsoft.com/office/drawing/2014/main" id="{A1481009-3BA0-10C0-D01C-F5EBA3E17A9D}"/>
                </a:ext>
              </a:extLst>
            </p:cNvPr>
            <p:cNvSpPr/>
            <p:nvPr/>
          </p:nvSpPr>
          <p:spPr>
            <a:xfrm>
              <a:off x="1565619" y="5401817"/>
              <a:ext cx="1184275" cy="1184275"/>
            </a:xfrm>
            <a:custGeom>
              <a:avLst/>
              <a:gdLst/>
              <a:ahLst/>
              <a:cxnLst/>
              <a:rect l="l" t="t" r="r" b="b"/>
              <a:pathLst>
                <a:path w="1184275" h="1184275">
                  <a:moveTo>
                    <a:pt x="1184148" y="592074"/>
                  </a:moveTo>
                  <a:lnTo>
                    <a:pt x="1182184" y="543527"/>
                  </a:lnTo>
                  <a:lnTo>
                    <a:pt x="1176396" y="496059"/>
                  </a:lnTo>
                  <a:lnTo>
                    <a:pt x="1166935" y="449822"/>
                  </a:lnTo>
                  <a:lnTo>
                    <a:pt x="1153954" y="404969"/>
                  </a:lnTo>
                  <a:lnTo>
                    <a:pt x="1137606" y="361652"/>
                  </a:lnTo>
                  <a:lnTo>
                    <a:pt x="1118043" y="320023"/>
                  </a:lnTo>
                  <a:lnTo>
                    <a:pt x="1095418" y="280237"/>
                  </a:lnTo>
                  <a:lnTo>
                    <a:pt x="1069884" y="242444"/>
                  </a:lnTo>
                  <a:lnTo>
                    <a:pt x="1041593" y="206797"/>
                  </a:lnTo>
                  <a:lnTo>
                    <a:pt x="1010697" y="173450"/>
                  </a:lnTo>
                  <a:lnTo>
                    <a:pt x="977350" y="142554"/>
                  </a:lnTo>
                  <a:lnTo>
                    <a:pt x="941703" y="114263"/>
                  </a:lnTo>
                  <a:lnTo>
                    <a:pt x="903910" y="88729"/>
                  </a:lnTo>
                  <a:lnTo>
                    <a:pt x="864124" y="66104"/>
                  </a:lnTo>
                  <a:lnTo>
                    <a:pt x="822495" y="46541"/>
                  </a:lnTo>
                  <a:lnTo>
                    <a:pt x="779178" y="30193"/>
                  </a:lnTo>
                  <a:lnTo>
                    <a:pt x="734325" y="17212"/>
                  </a:lnTo>
                  <a:lnTo>
                    <a:pt x="688088" y="7751"/>
                  </a:lnTo>
                  <a:lnTo>
                    <a:pt x="640620" y="1963"/>
                  </a:lnTo>
                  <a:lnTo>
                    <a:pt x="592074" y="0"/>
                  </a:lnTo>
                  <a:lnTo>
                    <a:pt x="543527" y="1963"/>
                  </a:lnTo>
                  <a:lnTo>
                    <a:pt x="496059" y="7751"/>
                  </a:lnTo>
                  <a:lnTo>
                    <a:pt x="449822" y="17212"/>
                  </a:lnTo>
                  <a:lnTo>
                    <a:pt x="404969" y="30193"/>
                  </a:lnTo>
                  <a:lnTo>
                    <a:pt x="361652" y="46541"/>
                  </a:lnTo>
                  <a:lnTo>
                    <a:pt x="320023" y="66104"/>
                  </a:lnTo>
                  <a:lnTo>
                    <a:pt x="280237" y="88729"/>
                  </a:lnTo>
                  <a:lnTo>
                    <a:pt x="242444" y="114263"/>
                  </a:lnTo>
                  <a:lnTo>
                    <a:pt x="206797" y="142554"/>
                  </a:lnTo>
                  <a:lnTo>
                    <a:pt x="173450" y="173450"/>
                  </a:lnTo>
                  <a:lnTo>
                    <a:pt x="142554" y="206797"/>
                  </a:lnTo>
                  <a:lnTo>
                    <a:pt x="114263" y="242444"/>
                  </a:lnTo>
                  <a:lnTo>
                    <a:pt x="88729" y="280237"/>
                  </a:lnTo>
                  <a:lnTo>
                    <a:pt x="66104" y="320023"/>
                  </a:lnTo>
                  <a:lnTo>
                    <a:pt x="46541" y="361652"/>
                  </a:lnTo>
                  <a:lnTo>
                    <a:pt x="30193" y="404969"/>
                  </a:lnTo>
                  <a:lnTo>
                    <a:pt x="17212" y="449822"/>
                  </a:lnTo>
                  <a:lnTo>
                    <a:pt x="7751" y="496059"/>
                  </a:lnTo>
                  <a:lnTo>
                    <a:pt x="1963" y="543527"/>
                  </a:lnTo>
                  <a:lnTo>
                    <a:pt x="0" y="592074"/>
                  </a:lnTo>
                  <a:lnTo>
                    <a:pt x="1963" y="640620"/>
                  </a:lnTo>
                  <a:lnTo>
                    <a:pt x="7751" y="688088"/>
                  </a:lnTo>
                  <a:lnTo>
                    <a:pt x="17212" y="734325"/>
                  </a:lnTo>
                  <a:lnTo>
                    <a:pt x="30193" y="779178"/>
                  </a:lnTo>
                  <a:lnTo>
                    <a:pt x="46541" y="822495"/>
                  </a:lnTo>
                  <a:lnTo>
                    <a:pt x="66104" y="864124"/>
                  </a:lnTo>
                  <a:lnTo>
                    <a:pt x="88729" y="903910"/>
                  </a:lnTo>
                  <a:lnTo>
                    <a:pt x="114263" y="941703"/>
                  </a:lnTo>
                  <a:lnTo>
                    <a:pt x="142554" y="977350"/>
                  </a:lnTo>
                  <a:lnTo>
                    <a:pt x="173450" y="1010697"/>
                  </a:lnTo>
                  <a:lnTo>
                    <a:pt x="206797" y="1041593"/>
                  </a:lnTo>
                  <a:lnTo>
                    <a:pt x="242444" y="1069884"/>
                  </a:lnTo>
                  <a:lnTo>
                    <a:pt x="280237" y="1095418"/>
                  </a:lnTo>
                  <a:lnTo>
                    <a:pt x="320023" y="1118043"/>
                  </a:lnTo>
                  <a:lnTo>
                    <a:pt x="361652" y="1137606"/>
                  </a:lnTo>
                  <a:lnTo>
                    <a:pt x="404969" y="1153954"/>
                  </a:lnTo>
                  <a:lnTo>
                    <a:pt x="449822" y="1166935"/>
                  </a:lnTo>
                  <a:lnTo>
                    <a:pt x="496059" y="1176396"/>
                  </a:lnTo>
                  <a:lnTo>
                    <a:pt x="543527" y="1182184"/>
                  </a:lnTo>
                  <a:lnTo>
                    <a:pt x="592074" y="1184148"/>
                  </a:lnTo>
                  <a:lnTo>
                    <a:pt x="640620" y="1182184"/>
                  </a:lnTo>
                  <a:lnTo>
                    <a:pt x="688088" y="1176396"/>
                  </a:lnTo>
                  <a:lnTo>
                    <a:pt x="734325" y="1166935"/>
                  </a:lnTo>
                  <a:lnTo>
                    <a:pt x="779178" y="1153954"/>
                  </a:lnTo>
                  <a:lnTo>
                    <a:pt x="822495" y="1137606"/>
                  </a:lnTo>
                  <a:lnTo>
                    <a:pt x="864124" y="1118043"/>
                  </a:lnTo>
                  <a:lnTo>
                    <a:pt x="903910" y="1095418"/>
                  </a:lnTo>
                  <a:lnTo>
                    <a:pt x="941703" y="1069884"/>
                  </a:lnTo>
                  <a:lnTo>
                    <a:pt x="977350" y="1041593"/>
                  </a:lnTo>
                  <a:lnTo>
                    <a:pt x="1010697" y="1010697"/>
                  </a:lnTo>
                  <a:lnTo>
                    <a:pt x="1041593" y="977350"/>
                  </a:lnTo>
                  <a:lnTo>
                    <a:pt x="1069884" y="941703"/>
                  </a:lnTo>
                  <a:lnTo>
                    <a:pt x="1095418" y="903910"/>
                  </a:lnTo>
                  <a:lnTo>
                    <a:pt x="1118043" y="864124"/>
                  </a:lnTo>
                  <a:lnTo>
                    <a:pt x="1137606" y="822495"/>
                  </a:lnTo>
                  <a:lnTo>
                    <a:pt x="1153954" y="779178"/>
                  </a:lnTo>
                  <a:lnTo>
                    <a:pt x="1166935" y="734325"/>
                  </a:lnTo>
                  <a:lnTo>
                    <a:pt x="1176396" y="688088"/>
                  </a:lnTo>
                  <a:lnTo>
                    <a:pt x="1182184" y="640620"/>
                  </a:lnTo>
                  <a:lnTo>
                    <a:pt x="1184148" y="592074"/>
                  </a:lnTo>
                  <a:close/>
                </a:path>
              </a:pathLst>
            </a:custGeom>
            <a:grpFill/>
            <a:ln>
              <a:solidFill>
                <a:srgbClr val="002060"/>
              </a:solidFill>
            </a:ln>
          </p:spPr>
          <p:txBody>
            <a:bodyPr wrap="square" lIns="0" tIns="0" rIns="0" bIns="0" rtlCol="0"/>
            <a:lstStyle/>
            <a:p>
              <a:endParaRPr/>
            </a:p>
          </p:txBody>
        </p:sp>
        <p:sp>
          <p:nvSpPr>
            <p:cNvPr id="46" name="object 54">
              <a:extLst>
                <a:ext uri="{FF2B5EF4-FFF2-40B4-BE49-F238E27FC236}">
                  <a16:creationId xmlns:a16="http://schemas.microsoft.com/office/drawing/2014/main" id="{9A55669D-A110-2F5B-D45F-31F1EB8E5275}"/>
                </a:ext>
              </a:extLst>
            </p:cNvPr>
            <p:cNvSpPr/>
            <p:nvPr/>
          </p:nvSpPr>
          <p:spPr>
            <a:xfrm>
              <a:off x="1565619" y="5401817"/>
              <a:ext cx="1184275" cy="1184275"/>
            </a:xfrm>
            <a:custGeom>
              <a:avLst/>
              <a:gdLst/>
              <a:ahLst/>
              <a:cxnLst/>
              <a:rect l="l" t="t" r="r" b="b"/>
              <a:pathLst>
                <a:path w="1184275" h="1184275">
                  <a:moveTo>
                    <a:pt x="1184148" y="592074"/>
                  </a:moveTo>
                  <a:lnTo>
                    <a:pt x="1182184" y="640620"/>
                  </a:lnTo>
                  <a:lnTo>
                    <a:pt x="1176396" y="688088"/>
                  </a:lnTo>
                  <a:lnTo>
                    <a:pt x="1166935" y="734325"/>
                  </a:lnTo>
                  <a:lnTo>
                    <a:pt x="1153954" y="779178"/>
                  </a:lnTo>
                  <a:lnTo>
                    <a:pt x="1137606" y="822495"/>
                  </a:lnTo>
                  <a:lnTo>
                    <a:pt x="1118043" y="864124"/>
                  </a:lnTo>
                  <a:lnTo>
                    <a:pt x="1095418" y="903910"/>
                  </a:lnTo>
                  <a:lnTo>
                    <a:pt x="1069884" y="941703"/>
                  </a:lnTo>
                  <a:lnTo>
                    <a:pt x="1041593" y="977350"/>
                  </a:lnTo>
                  <a:lnTo>
                    <a:pt x="1010697" y="1010697"/>
                  </a:lnTo>
                  <a:lnTo>
                    <a:pt x="977350" y="1041593"/>
                  </a:lnTo>
                  <a:lnTo>
                    <a:pt x="941703" y="1069884"/>
                  </a:lnTo>
                  <a:lnTo>
                    <a:pt x="903910" y="1095418"/>
                  </a:lnTo>
                  <a:lnTo>
                    <a:pt x="864124" y="1118043"/>
                  </a:lnTo>
                  <a:lnTo>
                    <a:pt x="822495" y="1137606"/>
                  </a:lnTo>
                  <a:lnTo>
                    <a:pt x="779178" y="1153954"/>
                  </a:lnTo>
                  <a:lnTo>
                    <a:pt x="734325" y="1166935"/>
                  </a:lnTo>
                  <a:lnTo>
                    <a:pt x="688088" y="1176396"/>
                  </a:lnTo>
                  <a:lnTo>
                    <a:pt x="640620" y="1182184"/>
                  </a:lnTo>
                  <a:lnTo>
                    <a:pt x="592074" y="1184148"/>
                  </a:lnTo>
                  <a:lnTo>
                    <a:pt x="543527" y="1182184"/>
                  </a:lnTo>
                  <a:lnTo>
                    <a:pt x="496059" y="1176396"/>
                  </a:lnTo>
                  <a:lnTo>
                    <a:pt x="449822" y="1166935"/>
                  </a:lnTo>
                  <a:lnTo>
                    <a:pt x="404969" y="1153954"/>
                  </a:lnTo>
                  <a:lnTo>
                    <a:pt x="361652" y="1137606"/>
                  </a:lnTo>
                  <a:lnTo>
                    <a:pt x="320023" y="1118043"/>
                  </a:lnTo>
                  <a:lnTo>
                    <a:pt x="280237" y="1095418"/>
                  </a:lnTo>
                  <a:lnTo>
                    <a:pt x="242444" y="1069884"/>
                  </a:lnTo>
                  <a:lnTo>
                    <a:pt x="206797" y="1041593"/>
                  </a:lnTo>
                  <a:lnTo>
                    <a:pt x="173450" y="1010697"/>
                  </a:lnTo>
                  <a:lnTo>
                    <a:pt x="142554" y="977350"/>
                  </a:lnTo>
                  <a:lnTo>
                    <a:pt x="114263" y="941703"/>
                  </a:lnTo>
                  <a:lnTo>
                    <a:pt x="88729" y="903910"/>
                  </a:lnTo>
                  <a:lnTo>
                    <a:pt x="66104" y="864124"/>
                  </a:lnTo>
                  <a:lnTo>
                    <a:pt x="46541" y="822495"/>
                  </a:lnTo>
                  <a:lnTo>
                    <a:pt x="30193" y="779178"/>
                  </a:lnTo>
                  <a:lnTo>
                    <a:pt x="17212" y="734325"/>
                  </a:lnTo>
                  <a:lnTo>
                    <a:pt x="7751" y="688088"/>
                  </a:lnTo>
                  <a:lnTo>
                    <a:pt x="1963" y="640620"/>
                  </a:lnTo>
                  <a:lnTo>
                    <a:pt x="0" y="592074"/>
                  </a:lnTo>
                  <a:lnTo>
                    <a:pt x="1963" y="543527"/>
                  </a:lnTo>
                  <a:lnTo>
                    <a:pt x="7751" y="496059"/>
                  </a:lnTo>
                  <a:lnTo>
                    <a:pt x="17212" y="449822"/>
                  </a:lnTo>
                  <a:lnTo>
                    <a:pt x="30193" y="404969"/>
                  </a:lnTo>
                  <a:lnTo>
                    <a:pt x="46541" y="361652"/>
                  </a:lnTo>
                  <a:lnTo>
                    <a:pt x="66104" y="320023"/>
                  </a:lnTo>
                  <a:lnTo>
                    <a:pt x="88729" y="280237"/>
                  </a:lnTo>
                  <a:lnTo>
                    <a:pt x="114263" y="242444"/>
                  </a:lnTo>
                  <a:lnTo>
                    <a:pt x="142554" y="206797"/>
                  </a:lnTo>
                  <a:lnTo>
                    <a:pt x="173450" y="173450"/>
                  </a:lnTo>
                  <a:lnTo>
                    <a:pt x="206797" y="142554"/>
                  </a:lnTo>
                  <a:lnTo>
                    <a:pt x="242444" y="114263"/>
                  </a:lnTo>
                  <a:lnTo>
                    <a:pt x="280237" y="88729"/>
                  </a:lnTo>
                  <a:lnTo>
                    <a:pt x="320023" y="66104"/>
                  </a:lnTo>
                  <a:lnTo>
                    <a:pt x="361652" y="46541"/>
                  </a:lnTo>
                  <a:lnTo>
                    <a:pt x="404969" y="30193"/>
                  </a:lnTo>
                  <a:lnTo>
                    <a:pt x="449822" y="17212"/>
                  </a:lnTo>
                  <a:lnTo>
                    <a:pt x="496059" y="7751"/>
                  </a:lnTo>
                  <a:lnTo>
                    <a:pt x="543527" y="1963"/>
                  </a:lnTo>
                  <a:lnTo>
                    <a:pt x="592074" y="0"/>
                  </a:lnTo>
                  <a:lnTo>
                    <a:pt x="640620" y="1963"/>
                  </a:lnTo>
                  <a:lnTo>
                    <a:pt x="688088" y="7751"/>
                  </a:lnTo>
                  <a:lnTo>
                    <a:pt x="734325" y="17212"/>
                  </a:lnTo>
                  <a:lnTo>
                    <a:pt x="779178" y="30193"/>
                  </a:lnTo>
                  <a:lnTo>
                    <a:pt x="822495" y="46541"/>
                  </a:lnTo>
                  <a:lnTo>
                    <a:pt x="864124" y="66104"/>
                  </a:lnTo>
                  <a:lnTo>
                    <a:pt x="903910" y="88729"/>
                  </a:lnTo>
                  <a:lnTo>
                    <a:pt x="941703" y="114263"/>
                  </a:lnTo>
                  <a:lnTo>
                    <a:pt x="977350" y="142554"/>
                  </a:lnTo>
                  <a:lnTo>
                    <a:pt x="1010697" y="173450"/>
                  </a:lnTo>
                  <a:lnTo>
                    <a:pt x="1041593" y="206797"/>
                  </a:lnTo>
                  <a:lnTo>
                    <a:pt x="1069884" y="242444"/>
                  </a:lnTo>
                  <a:lnTo>
                    <a:pt x="1095418" y="280237"/>
                  </a:lnTo>
                  <a:lnTo>
                    <a:pt x="1118043" y="320023"/>
                  </a:lnTo>
                  <a:lnTo>
                    <a:pt x="1137606" y="361652"/>
                  </a:lnTo>
                  <a:lnTo>
                    <a:pt x="1153954" y="404969"/>
                  </a:lnTo>
                  <a:lnTo>
                    <a:pt x="1166935" y="449822"/>
                  </a:lnTo>
                  <a:lnTo>
                    <a:pt x="1176396" y="496059"/>
                  </a:lnTo>
                  <a:lnTo>
                    <a:pt x="1182184" y="543527"/>
                  </a:lnTo>
                  <a:lnTo>
                    <a:pt x="1184148" y="592074"/>
                  </a:lnTo>
                  <a:close/>
                </a:path>
              </a:pathLst>
            </a:custGeom>
            <a:grpFill/>
            <a:ln w="28575">
              <a:solidFill>
                <a:srgbClr val="002060"/>
              </a:solidFill>
            </a:ln>
          </p:spPr>
          <p:txBody>
            <a:bodyPr wrap="square" lIns="0" tIns="0" rIns="0" bIns="0" rtlCol="0"/>
            <a:lstStyle/>
            <a:p>
              <a:endParaRPr/>
            </a:p>
          </p:txBody>
        </p:sp>
        <p:sp>
          <p:nvSpPr>
            <p:cNvPr id="47" name="object 55">
              <a:extLst>
                <a:ext uri="{FF2B5EF4-FFF2-40B4-BE49-F238E27FC236}">
                  <a16:creationId xmlns:a16="http://schemas.microsoft.com/office/drawing/2014/main" id="{B0C0C0C6-5778-A36F-B6CC-0D08CA5337C0}"/>
                </a:ext>
              </a:extLst>
            </p:cNvPr>
            <p:cNvSpPr/>
            <p:nvPr/>
          </p:nvSpPr>
          <p:spPr>
            <a:xfrm>
              <a:off x="1770597" y="5939790"/>
              <a:ext cx="786130" cy="167640"/>
            </a:xfrm>
            <a:custGeom>
              <a:avLst/>
              <a:gdLst/>
              <a:ahLst/>
              <a:cxnLst/>
              <a:rect l="l" t="t" r="r" b="b"/>
              <a:pathLst>
                <a:path w="786129" h="167639">
                  <a:moveTo>
                    <a:pt x="0" y="167639"/>
                  </a:moveTo>
                  <a:lnTo>
                    <a:pt x="785622" y="0"/>
                  </a:lnTo>
                </a:path>
              </a:pathLst>
            </a:custGeom>
            <a:grpFill/>
            <a:ln w="21856">
              <a:solidFill>
                <a:srgbClr val="002060"/>
              </a:solidFill>
            </a:ln>
          </p:spPr>
          <p:txBody>
            <a:bodyPr wrap="square" lIns="0" tIns="0" rIns="0" bIns="0" rtlCol="0"/>
            <a:lstStyle/>
            <a:p>
              <a:endParaRPr/>
            </a:p>
          </p:txBody>
        </p:sp>
        <p:sp>
          <p:nvSpPr>
            <p:cNvPr id="48" name="object 56">
              <a:extLst>
                <a:ext uri="{FF2B5EF4-FFF2-40B4-BE49-F238E27FC236}">
                  <a16:creationId xmlns:a16="http://schemas.microsoft.com/office/drawing/2014/main" id="{EA18CF45-AE22-B6CF-9024-3805E166E494}"/>
                </a:ext>
              </a:extLst>
            </p:cNvPr>
            <p:cNvSpPr/>
            <p:nvPr/>
          </p:nvSpPr>
          <p:spPr>
            <a:xfrm>
              <a:off x="2062443" y="6041135"/>
              <a:ext cx="222250" cy="193040"/>
            </a:xfrm>
            <a:custGeom>
              <a:avLst/>
              <a:gdLst/>
              <a:ahLst/>
              <a:cxnLst/>
              <a:rect l="l" t="t" r="r" b="b"/>
              <a:pathLst>
                <a:path w="222250" h="193039">
                  <a:moveTo>
                    <a:pt x="110489" y="0"/>
                  </a:moveTo>
                  <a:lnTo>
                    <a:pt x="0" y="192786"/>
                  </a:lnTo>
                  <a:lnTo>
                    <a:pt x="221741" y="192786"/>
                  </a:lnTo>
                  <a:lnTo>
                    <a:pt x="110489" y="0"/>
                  </a:lnTo>
                  <a:close/>
                </a:path>
              </a:pathLst>
            </a:custGeom>
            <a:grpFill/>
            <a:ln w="21856">
              <a:solidFill>
                <a:srgbClr val="002060"/>
              </a:solidFill>
            </a:ln>
          </p:spPr>
          <p:txBody>
            <a:bodyPr wrap="square" lIns="0" tIns="0" rIns="0" bIns="0" rtlCol="0"/>
            <a:lstStyle/>
            <a:p>
              <a:endParaRPr/>
            </a:p>
          </p:txBody>
        </p:sp>
        <p:sp>
          <p:nvSpPr>
            <p:cNvPr id="49" name="object 57">
              <a:extLst>
                <a:ext uri="{FF2B5EF4-FFF2-40B4-BE49-F238E27FC236}">
                  <a16:creationId xmlns:a16="http://schemas.microsoft.com/office/drawing/2014/main" id="{083D13EE-8536-87ED-DBC4-79C4F19CD279}"/>
                </a:ext>
              </a:extLst>
            </p:cNvPr>
            <p:cNvSpPr/>
            <p:nvPr/>
          </p:nvSpPr>
          <p:spPr>
            <a:xfrm>
              <a:off x="1756621" y="5944101"/>
              <a:ext cx="114820" cy="114820"/>
            </a:xfrm>
            <a:prstGeom prst="rect">
              <a:avLst/>
            </a:prstGeom>
            <a:grpFill/>
            <a:ln w="19050">
              <a:solidFill>
                <a:srgbClr val="002060"/>
              </a:solidFill>
            </a:ln>
          </p:spPr>
          <p:txBody>
            <a:bodyPr wrap="square" lIns="0" tIns="0" rIns="0" bIns="0" rtlCol="0"/>
            <a:lstStyle/>
            <a:p>
              <a:endParaRPr/>
            </a:p>
          </p:txBody>
        </p:sp>
        <p:sp>
          <p:nvSpPr>
            <p:cNvPr id="50" name="object 58">
              <a:extLst>
                <a:ext uri="{FF2B5EF4-FFF2-40B4-BE49-F238E27FC236}">
                  <a16:creationId xmlns:a16="http://schemas.microsoft.com/office/drawing/2014/main" id="{0651686C-71EF-94AF-EF01-A81AF993B906}"/>
                </a:ext>
              </a:extLst>
            </p:cNvPr>
            <p:cNvSpPr/>
            <p:nvPr/>
          </p:nvSpPr>
          <p:spPr>
            <a:xfrm>
              <a:off x="2375365" y="5736075"/>
              <a:ext cx="185686" cy="185686"/>
            </a:xfrm>
            <a:prstGeom prst="rect">
              <a:avLst/>
            </a:prstGeom>
            <a:grpFill/>
            <a:ln w="19050">
              <a:solidFill>
                <a:srgbClr val="002060"/>
              </a:solidFill>
            </a:ln>
          </p:spPr>
          <p:txBody>
            <a:bodyPr wrap="square" lIns="0" tIns="0" rIns="0" bIns="0" rtlCol="0"/>
            <a:lstStyle/>
            <a:p>
              <a:endParaRPr/>
            </a:p>
          </p:txBody>
        </p:sp>
      </p:grpSp>
      <p:grpSp>
        <p:nvGrpSpPr>
          <p:cNvPr id="51" name="Group 50">
            <a:extLst>
              <a:ext uri="{FF2B5EF4-FFF2-40B4-BE49-F238E27FC236}">
                <a16:creationId xmlns:a16="http://schemas.microsoft.com/office/drawing/2014/main" id="{21A01A71-B36A-B21B-562E-3A68755490C0}"/>
              </a:ext>
            </a:extLst>
          </p:cNvPr>
          <p:cNvGrpSpPr/>
          <p:nvPr/>
        </p:nvGrpSpPr>
        <p:grpSpPr>
          <a:xfrm>
            <a:off x="3849623" y="3830989"/>
            <a:ext cx="1103506" cy="1106424"/>
            <a:chOff x="6168862" y="5404103"/>
            <a:chExt cx="1184275" cy="1184275"/>
          </a:xfrm>
          <a:solidFill>
            <a:srgbClr val="B1DFFF"/>
          </a:solidFill>
        </p:grpSpPr>
        <p:sp>
          <p:nvSpPr>
            <p:cNvPr id="52" name="object 59">
              <a:extLst>
                <a:ext uri="{FF2B5EF4-FFF2-40B4-BE49-F238E27FC236}">
                  <a16:creationId xmlns:a16="http://schemas.microsoft.com/office/drawing/2014/main" id="{E3AF60D5-1248-160B-C42A-E07887FF4F08}"/>
                </a:ext>
              </a:extLst>
            </p:cNvPr>
            <p:cNvSpPr/>
            <p:nvPr/>
          </p:nvSpPr>
          <p:spPr>
            <a:xfrm>
              <a:off x="6168862" y="5404103"/>
              <a:ext cx="1184275" cy="1184275"/>
            </a:xfrm>
            <a:custGeom>
              <a:avLst/>
              <a:gdLst/>
              <a:ahLst/>
              <a:cxnLst/>
              <a:rect l="l" t="t" r="r" b="b"/>
              <a:pathLst>
                <a:path w="1184275" h="1184275">
                  <a:moveTo>
                    <a:pt x="1184148" y="592074"/>
                  </a:moveTo>
                  <a:lnTo>
                    <a:pt x="1182190" y="543527"/>
                  </a:lnTo>
                  <a:lnTo>
                    <a:pt x="1176416" y="496059"/>
                  </a:lnTo>
                  <a:lnTo>
                    <a:pt x="1166978" y="449822"/>
                  </a:lnTo>
                  <a:lnTo>
                    <a:pt x="1154027" y="404969"/>
                  </a:lnTo>
                  <a:lnTo>
                    <a:pt x="1137713" y="361652"/>
                  </a:lnTo>
                  <a:lnTo>
                    <a:pt x="1118187" y="320023"/>
                  </a:lnTo>
                  <a:lnTo>
                    <a:pt x="1095600" y="280237"/>
                  </a:lnTo>
                  <a:lnTo>
                    <a:pt x="1070104" y="242444"/>
                  </a:lnTo>
                  <a:lnTo>
                    <a:pt x="1041847" y="206797"/>
                  </a:lnTo>
                  <a:lnTo>
                    <a:pt x="1010983" y="173450"/>
                  </a:lnTo>
                  <a:lnTo>
                    <a:pt x="977661" y="142554"/>
                  </a:lnTo>
                  <a:lnTo>
                    <a:pt x="942033" y="114263"/>
                  </a:lnTo>
                  <a:lnTo>
                    <a:pt x="904249" y="88729"/>
                  </a:lnTo>
                  <a:lnTo>
                    <a:pt x="864460" y="66104"/>
                  </a:lnTo>
                  <a:lnTo>
                    <a:pt x="822817" y="46541"/>
                  </a:lnTo>
                  <a:lnTo>
                    <a:pt x="779471" y="30193"/>
                  </a:lnTo>
                  <a:lnTo>
                    <a:pt x="734572" y="17212"/>
                  </a:lnTo>
                  <a:lnTo>
                    <a:pt x="688273" y="7751"/>
                  </a:lnTo>
                  <a:lnTo>
                    <a:pt x="640723" y="1963"/>
                  </a:lnTo>
                  <a:lnTo>
                    <a:pt x="592074" y="0"/>
                  </a:lnTo>
                  <a:lnTo>
                    <a:pt x="543527" y="1963"/>
                  </a:lnTo>
                  <a:lnTo>
                    <a:pt x="496059" y="7751"/>
                  </a:lnTo>
                  <a:lnTo>
                    <a:pt x="449822" y="17212"/>
                  </a:lnTo>
                  <a:lnTo>
                    <a:pt x="404969" y="30193"/>
                  </a:lnTo>
                  <a:lnTo>
                    <a:pt x="361652" y="46541"/>
                  </a:lnTo>
                  <a:lnTo>
                    <a:pt x="320023" y="66104"/>
                  </a:lnTo>
                  <a:lnTo>
                    <a:pt x="280237" y="88729"/>
                  </a:lnTo>
                  <a:lnTo>
                    <a:pt x="242444" y="114263"/>
                  </a:lnTo>
                  <a:lnTo>
                    <a:pt x="206797" y="142554"/>
                  </a:lnTo>
                  <a:lnTo>
                    <a:pt x="173450" y="173450"/>
                  </a:lnTo>
                  <a:lnTo>
                    <a:pt x="142554" y="206797"/>
                  </a:lnTo>
                  <a:lnTo>
                    <a:pt x="114263" y="242444"/>
                  </a:lnTo>
                  <a:lnTo>
                    <a:pt x="88729" y="280237"/>
                  </a:lnTo>
                  <a:lnTo>
                    <a:pt x="66104" y="320023"/>
                  </a:lnTo>
                  <a:lnTo>
                    <a:pt x="46541" y="361652"/>
                  </a:lnTo>
                  <a:lnTo>
                    <a:pt x="30193" y="404969"/>
                  </a:lnTo>
                  <a:lnTo>
                    <a:pt x="17212" y="449822"/>
                  </a:lnTo>
                  <a:lnTo>
                    <a:pt x="7751" y="496059"/>
                  </a:lnTo>
                  <a:lnTo>
                    <a:pt x="1963" y="543527"/>
                  </a:lnTo>
                  <a:lnTo>
                    <a:pt x="0" y="592074"/>
                  </a:lnTo>
                  <a:lnTo>
                    <a:pt x="1963" y="640620"/>
                  </a:lnTo>
                  <a:lnTo>
                    <a:pt x="7751" y="688088"/>
                  </a:lnTo>
                  <a:lnTo>
                    <a:pt x="17212" y="734325"/>
                  </a:lnTo>
                  <a:lnTo>
                    <a:pt x="30193" y="779178"/>
                  </a:lnTo>
                  <a:lnTo>
                    <a:pt x="46541" y="822495"/>
                  </a:lnTo>
                  <a:lnTo>
                    <a:pt x="66104" y="864124"/>
                  </a:lnTo>
                  <a:lnTo>
                    <a:pt x="88729" y="903910"/>
                  </a:lnTo>
                  <a:lnTo>
                    <a:pt x="114263" y="941703"/>
                  </a:lnTo>
                  <a:lnTo>
                    <a:pt x="142554" y="977350"/>
                  </a:lnTo>
                  <a:lnTo>
                    <a:pt x="173450" y="1010697"/>
                  </a:lnTo>
                  <a:lnTo>
                    <a:pt x="206797" y="1041593"/>
                  </a:lnTo>
                  <a:lnTo>
                    <a:pt x="242444" y="1069884"/>
                  </a:lnTo>
                  <a:lnTo>
                    <a:pt x="280237" y="1095418"/>
                  </a:lnTo>
                  <a:lnTo>
                    <a:pt x="320023" y="1118043"/>
                  </a:lnTo>
                  <a:lnTo>
                    <a:pt x="361652" y="1137606"/>
                  </a:lnTo>
                  <a:lnTo>
                    <a:pt x="404969" y="1153954"/>
                  </a:lnTo>
                  <a:lnTo>
                    <a:pt x="449822" y="1166935"/>
                  </a:lnTo>
                  <a:lnTo>
                    <a:pt x="496059" y="1176396"/>
                  </a:lnTo>
                  <a:lnTo>
                    <a:pt x="543527" y="1182184"/>
                  </a:lnTo>
                  <a:lnTo>
                    <a:pt x="592074" y="1184148"/>
                  </a:lnTo>
                  <a:lnTo>
                    <a:pt x="640723" y="1182184"/>
                  </a:lnTo>
                  <a:lnTo>
                    <a:pt x="688273" y="1176396"/>
                  </a:lnTo>
                  <a:lnTo>
                    <a:pt x="734572" y="1166935"/>
                  </a:lnTo>
                  <a:lnTo>
                    <a:pt x="779471" y="1153954"/>
                  </a:lnTo>
                  <a:lnTo>
                    <a:pt x="822817" y="1137606"/>
                  </a:lnTo>
                  <a:lnTo>
                    <a:pt x="864460" y="1118043"/>
                  </a:lnTo>
                  <a:lnTo>
                    <a:pt x="904249" y="1095418"/>
                  </a:lnTo>
                  <a:lnTo>
                    <a:pt x="942033" y="1069884"/>
                  </a:lnTo>
                  <a:lnTo>
                    <a:pt x="977661" y="1041593"/>
                  </a:lnTo>
                  <a:lnTo>
                    <a:pt x="1010983" y="1010697"/>
                  </a:lnTo>
                  <a:lnTo>
                    <a:pt x="1041847" y="977350"/>
                  </a:lnTo>
                  <a:lnTo>
                    <a:pt x="1070104" y="941703"/>
                  </a:lnTo>
                  <a:lnTo>
                    <a:pt x="1095600" y="903910"/>
                  </a:lnTo>
                  <a:lnTo>
                    <a:pt x="1118187" y="864124"/>
                  </a:lnTo>
                  <a:lnTo>
                    <a:pt x="1137713" y="822495"/>
                  </a:lnTo>
                  <a:lnTo>
                    <a:pt x="1154027" y="779178"/>
                  </a:lnTo>
                  <a:lnTo>
                    <a:pt x="1166978" y="734325"/>
                  </a:lnTo>
                  <a:lnTo>
                    <a:pt x="1176416" y="688088"/>
                  </a:lnTo>
                  <a:lnTo>
                    <a:pt x="1182190" y="640620"/>
                  </a:lnTo>
                  <a:lnTo>
                    <a:pt x="1184148" y="592074"/>
                  </a:lnTo>
                  <a:close/>
                </a:path>
              </a:pathLst>
            </a:custGeom>
            <a:grpFill/>
            <a:ln>
              <a:solidFill>
                <a:srgbClr val="002060"/>
              </a:solidFill>
            </a:ln>
          </p:spPr>
          <p:txBody>
            <a:bodyPr wrap="square" lIns="0" tIns="0" rIns="0" bIns="0" rtlCol="0"/>
            <a:lstStyle/>
            <a:p>
              <a:endParaRPr/>
            </a:p>
          </p:txBody>
        </p:sp>
        <p:sp>
          <p:nvSpPr>
            <p:cNvPr id="53" name="object 60">
              <a:extLst>
                <a:ext uri="{FF2B5EF4-FFF2-40B4-BE49-F238E27FC236}">
                  <a16:creationId xmlns:a16="http://schemas.microsoft.com/office/drawing/2014/main" id="{DC8DA9E5-AAC4-BDC4-83FA-E4ACA55E8545}"/>
                </a:ext>
              </a:extLst>
            </p:cNvPr>
            <p:cNvSpPr/>
            <p:nvPr/>
          </p:nvSpPr>
          <p:spPr>
            <a:xfrm>
              <a:off x="6168862" y="5404103"/>
              <a:ext cx="1184275" cy="1184275"/>
            </a:xfrm>
            <a:custGeom>
              <a:avLst/>
              <a:gdLst/>
              <a:ahLst/>
              <a:cxnLst/>
              <a:rect l="l" t="t" r="r" b="b"/>
              <a:pathLst>
                <a:path w="1184275" h="1184275">
                  <a:moveTo>
                    <a:pt x="1184148" y="592074"/>
                  </a:moveTo>
                  <a:lnTo>
                    <a:pt x="1182190" y="640620"/>
                  </a:lnTo>
                  <a:lnTo>
                    <a:pt x="1176416" y="688088"/>
                  </a:lnTo>
                  <a:lnTo>
                    <a:pt x="1166978" y="734325"/>
                  </a:lnTo>
                  <a:lnTo>
                    <a:pt x="1154027" y="779178"/>
                  </a:lnTo>
                  <a:lnTo>
                    <a:pt x="1137713" y="822495"/>
                  </a:lnTo>
                  <a:lnTo>
                    <a:pt x="1118187" y="864124"/>
                  </a:lnTo>
                  <a:lnTo>
                    <a:pt x="1095600" y="903910"/>
                  </a:lnTo>
                  <a:lnTo>
                    <a:pt x="1070104" y="941703"/>
                  </a:lnTo>
                  <a:lnTo>
                    <a:pt x="1041847" y="977350"/>
                  </a:lnTo>
                  <a:lnTo>
                    <a:pt x="1010983" y="1010697"/>
                  </a:lnTo>
                  <a:lnTo>
                    <a:pt x="977661" y="1041593"/>
                  </a:lnTo>
                  <a:lnTo>
                    <a:pt x="942033" y="1069884"/>
                  </a:lnTo>
                  <a:lnTo>
                    <a:pt x="904249" y="1095418"/>
                  </a:lnTo>
                  <a:lnTo>
                    <a:pt x="864460" y="1118043"/>
                  </a:lnTo>
                  <a:lnTo>
                    <a:pt x="822817" y="1137606"/>
                  </a:lnTo>
                  <a:lnTo>
                    <a:pt x="779471" y="1153954"/>
                  </a:lnTo>
                  <a:lnTo>
                    <a:pt x="734572" y="1166935"/>
                  </a:lnTo>
                  <a:lnTo>
                    <a:pt x="688273" y="1176396"/>
                  </a:lnTo>
                  <a:lnTo>
                    <a:pt x="640723" y="1182184"/>
                  </a:lnTo>
                  <a:lnTo>
                    <a:pt x="592074" y="1184148"/>
                  </a:lnTo>
                  <a:lnTo>
                    <a:pt x="543527" y="1182184"/>
                  </a:lnTo>
                  <a:lnTo>
                    <a:pt x="496059" y="1176396"/>
                  </a:lnTo>
                  <a:lnTo>
                    <a:pt x="449822" y="1166935"/>
                  </a:lnTo>
                  <a:lnTo>
                    <a:pt x="404969" y="1153954"/>
                  </a:lnTo>
                  <a:lnTo>
                    <a:pt x="361652" y="1137606"/>
                  </a:lnTo>
                  <a:lnTo>
                    <a:pt x="320023" y="1118043"/>
                  </a:lnTo>
                  <a:lnTo>
                    <a:pt x="280237" y="1095418"/>
                  </a:lnTo>
                  <a:lnTo>
                    <a:pt x="242444" y="1069884"/>
                  </a:lnTo>
                  <a:lnTo>
                    <a:pt x="206797" y="1041593"/>
                  </a:lnTo>
                  <a:lnTo>
                    <a:pt x="173450" y="1010697"/>
                  </a:lnTo>
                  <a:lnTo>
                    <a:pt x="142554" y="977350"/>
                  </a:lnTo>
                  <a:lnTo>
                    <a:pt x="114263" y="941703"/>
                  </a:lnTo>
                  <a:lnTo>
                    <a:pt x="88729" y="903910"/>
                  </a:lnTo>
                  <a:lnTo>
                    <a:pt x="66104" y="864124"/>
                  </a:lnTo>
                  <a:lnTo>
                    <a:pt x="46541" y="822495"/>
                  </a:lnTo>
                  <a:lnTo>
                    <a:pt x="30193" y="779178"/>
                  </a:lnTo>
                  <a:lnTo>
                    <a:pt x="17212" y="734325"/>
                  </a:lnTo>
                  <a:lnTo>
                    <a:pt x="7751" y="688088"/>
                  </a:lnTo>
                  <a:lnTo>
                    <a:pt x="1963" y="640620"/>
                  </a:lnTo>
                  <a:lnTo>
                    <a:pt x="0" y="592074"/>
                  </a:lnTo>
                  <a:lnTo>
                    <a:pt x="1963" y="543527"/>
                  </a:lnTo>
                  <a:lnTo>
                    <a:pt x="7751" y="496059"/>
                  </a:lnTo>
                  <a:lnTo>
                    <a:pt x="17212" y="449822"/>
                  </a:lnTo>
                  <a:lnTo>
                    <a:pt x="30193" y="404969"/>
                  </a:lnTo>
                  <a:lnTo>
                    <a:pt x="46541" y="361652"/>
                  </a:lnTo>
                  <a:lnTo>
                    <a:pt x="66104" y="320023"/>
                  </a:lnTo>
                  <a:lnTo>
                    <a:pt x="88729" y="280237"/>
                  </a:lnTo>
                  <a:lnTo>
                    <a:pt x="114263" y="242444"/>
                  </a:lnTo>
                  <a:lnTo>
                    <a:pt x="142554" y="206797"/>
                  </a:lnTo>
                  <a:lnTo>
                    <a:pt x="173450" y="173450"/>
                  </a:lnTo>
                  <a:lnTo>
                    <a:pt x="206797" y="142554"/>
                  </a:lnTo>
                  <a:lnTo>
                    <a:pt x="242444" y="114263"/>
                  </a:lnTo>
                  <a:lnTo>
                    <a:pt x="280237" y="88729"/>
                  </a:lnTo>
                  <a:lnTo>
                    <a:pt x="320023" y="66104"/>
                  </a:lnTo>
                  <a:lnTo>
                    <a:pt x="361652" y="46541"/>
                  </a:lnTo>
                  <a:lnTo>
                    <a:pt x="404969" y="30193"/>
                  </a:lnTo>
                  <a:lnTo>
                    <a:pt x="449822" y="17212"/>
                  </a:lnTo>
                  <a:lnTo>
                    <a:pt x="496059" y="7751"/>
                  </a:lnTo>
                  <a:lnTo>
                    <a:pt x="543527" y="1963"/>
                  </a:lnTo>
                  <a:lnTo>
                    <a:pt x="592074" y="0"/>
                  </a:lnTo>
                  <a:lnTo>
                    <a:pt x="640723" y="1963"/>
                  </a:lnTo>
                  <a:lnTo>
                    <a:pt x="688273" y="7751"/>
                  </a:lnTo>
                  <a:lnTo>
                    <a:pt x="734572" y="17212"/>
                  </a:lnTo>
                  <a:lnTo>
                    <a:pt x="779471" y="30193"/>
                  </a:lnTo>
                  <a:lnTo>
                    <a:pt x="822817" y="46541"/>
                  </a:lnTo>
                  <a:lnTo>
                    <a:pt x="864460" y="66104"/>
                  </a:lnTo>
                  <a:lnTo>
                    <a:pt x="904249" y="88729"/>
                  </a:lnTo>
                  <a:lnTo>
                    <a:pt x="942033" y="114263"/>
                  </a:lnTo>
                  <a:lnTo>
                    <a:pt x="977661" y="142554"/>
                  </a:lnTo>
                  <a:lnTo>
                    <a:pt x="1010983" y="173450"/>
                  </a:lnTo>
                  <a:lnTo>
                    <a:pt x="1041847" y="206797"/>
                  </a:lnTo>
                  <a:lnTo>
                    <a:pt x="1070104" y="242444"/>
                  </a:lnTo>
                  <a:lnTo>
                    <a:pt x="1095600" y="280237"/>
                  </a:lnTo>
                  <a:lnTo>
                    <a:pt x="1118187" y="320023"/>
                  </a:lnTo>
                  <a:lnTo>
                    <a:pt x="1137713" y="361652"/>
                  </a:lnTo>
                  <a:lnTo>
                    <a:pt x="1154027" y="404969"/>
                  </a:lnTo>
                  <a:lnTo>
                    <a:pt x="1166978" y="449822"/>
                  </a:lnTo>
                  <a:lnTo>
                    <a:pt x="1176416" y="496059"/>
                  </a:lnTo>
                  <a:lnTo>
                    <a:pt x="1182190" y="543527"/>
                  </a:lnTo>
                  <a:lnTo>
                    <a:pt x="1184148" y="592074"/>
                  </a:lnTo>
                  <a:close/>
                </a:path>
              </a:pathLst>
            </a:custGeom>
            <a:grpFill/>
            <a:ln w="28575">
              <a:solidFill>
                <a:srgbClr val="002060"/>
              </a:solidFill>
            </a:ln>
          </p:spPr>
          <p:txBody>
            <a:bodyPr wrap="square" lIns="0" tIns="0" rIns="0" bIns="0" rtlCol="0"/>
            <a:lstStyle/>
            <a:p>
              <a:endParaRPr/>
            </a:p>
          </p:txBody>
        </p:sp>
        <p:sp>
          <p:nvSpPr>
            <p:cNvPr id="54" name="object 61">
              <a:extLst>
                <a:ext uri="{FF2B5EF4-FFF2-40B4-BE49-F238E27FC236}">
                  <a16:creationId xmlns:a16="http://schemas.microsoft.com/office/drawing/2014/main" id="{7CBD5B6E-DE6B-6BC7-820E-B925EFA42C34}"/>
                </a:ext>
              </a:extLst>
            </p:cNvPr>
            <p:cNvSpPr/>
            <p:nvPr/>
          </p:nvSpPr>
          <p:spPr>
            <a:xfrm>
              <a:off x="6405095" y="5641862"/>
              <a:ext cx="698500" cy="698501"/>
            </a:xfrm>
            <a:custGeom>
              <a:avLst/>
              <a:gdLst/>
              <a:ahLst/>
              <a:cxnLst/>
              <a:rect l="l" t="t" r="r" b="b"/>
              <a:pathLst>
                <a:path w="698500" h="698500">
                  <a:moveTo>
                    <a:pt x="348996" y="0"/>
                  </a:moveTo>
                  <a:lnTo>
                    <a:pt x="396361" y="3185"/>
                  </a:lnTo>
                  <a:lnTo>
                    <a:pt x="441787" y="12463"/>
                  </a:lnTo>
                  <a:lnTo>
                    <a:pt x="484858" y="27420"/>
                  </a:lnTo>
                  <a:lnTo>
                    <a:pt x="525159" y="47639"/>
                  </a:lnTo>
                  <a:lnTo>
                    <a:pt x="562274" y="72705"/>
                  </a:lnTo>
                  <a:lnTo>
                    <a:pt x="595788" y="102203"/>
                  </a:lnTo>
                  <a:lnTo>
                    <a:pt x="625286" y="135717"/>
                  </a:lnTo>
                  <a:lnTo>
                    <a:pt x="650352" y="172832"/>
                  </a:lnTo>
                  <a:lnTo>
                    <a:pt x="670571" y="213133"/>
                  </a:lnTo>
                  <a:lnTo>
                    <a:pt x="685528" y="256204"/>
                  </a:lnTo>
                  <a:lnTo>
                    <a:pt x="694806" y="301630"/>
                  </a:lnTo>
                  <a:lnTo>
                    <a:pt x="697992" y="348996"/>
                  </a:lnTo>
                  <a:lnTo>
                    <a:pt x="694806" y="396361"/>
                  </a:lnTo>
                  <a:lnTo>
                    <a:pt x="685528" y="441787"/>
                  </a:lnTo>
                  <a:lnTo>
                    <a:pt x="670571" y="484858"/>
                  </a:lnTo>
                  <a:lnTo>
                    <a:pt x="650352" y="525159"/>
                  </a:lnTo>
                  <a:lnTo>
                    <a:pt x="625286" y="562274"/>
                  </a:lnTo>
                  <a:lnTo>
                    <a:pt x="595788" y="595788"/>
                  </a:lnTo>
                  <a:lnTo>
                    <a:pt x="562274" y="625286"/>
                  </a:lnTo>
                  <a:lnTo>
                    <a:pt x="525159" y="650352"/>
                  </a:lnTo>
                  <a:lnTo>
                    <a:pt x="484858" y="670571"/>
                  </a:lnTo>
                  <a:lnTo>
                    <a:pt x="441787" y="685528"/>
                  </a:lnTo>
                  <a:lnTo>
                    <a:pt x="396361" y="694806"/>
                  </a:lnTo>
                  <a:lnTo>
                    <a:pt x="348996" y="697992"/>
                  </a:lnTo>
                  <a:lnTo>
                    <a:pt x="301630" y="694806"/>
                  </a:lnTo>
                  <a:lnTo>
                    <a:pt x="256204" y="685528"/>
                  </a:lnTo>
                  <a:lnTo>
                    <a:pt x="213133" y="670571"/>
                  </a:lnTo>
                  <a:lnTo>
                    <a:pt x="172832" y="650352"/>
                  </a:lnTo>
                  <a:lnTo>
                    <a:pt x="135717" y="625286"/>
                  </a:lnTo>
                  <a:lnTo>
                    <a:pt x="102203" y="595788"/>
                  </a:lnTo>
                  <a:lnTo>
                    <a:pt x="72705" y="562274"/>
                  </a:lnTo>
                  <a:lnTo>
                    <a:pt x="47639" y="525159"/>
                  </a:lnTo>
                  <a:lnTo>
                    <a:pt x="27420" y="484858"/>
                  </a:lnTo>
                  <a:lnTo>
                    <a:pt x="12463" y="441787"/>
                  </a:lnTo>
                  <a:lnTo>
                    <a:pt x="3185" y="396361"/>
                  </a:lnTo>
                  <a:lnTo>
                    <a:pt x="0" y="348996"/>
                  </a:lnTo>
                  <a:lnTo>
                    <a:pt x="2238" y="309467"/>
                  </a:lnTo>
                  <a:lnTo>
                    <a:pt x="8763" y="271081"/>
                  </a:lnTo>
                  <a:lnTo>
                    <a:pt x="19288" y="234124"/>
                  </a:lnTo>
                  <a:lnTo>
                    <a:pt x="33528" y="198882"/>
                  </a:lnTo>
                </a:path>
              </a:pathLst>
            </a:custGeom>
            <a:grpFill/>
            <a:ln w="28575">
              <a:solidFill>
                <a:srgbClr val="002060"/>
              </a:solidFill>
            </a:ln>
          </p:spPr>
          <p:txBody>
            <a:bodyPr wrap="square" lIns="0" tIns="0" rIns="0" bIns="0" rtlCol="0"/>
            <a:lstStyle/>
            <a:p>
              <a:endParaRPr dirty="0"/>
            </a:p>
          </p:txBody>
        </p:sp>
        <p:sp>
          <p:nvSpPr>
            <p:cNvPr id="55" name="object 62">
              <a:extLst>
                <a:ext uri="{FF2B5EF4-FFF2-40B4-BE49-F238E27FC236}">
                  <a16:creationId xmlns:a16="http://schemas.microsoft.com/office/drawing/2014/main" id="{4BBC6899-9879-E149-127F-5BC313B99A86}"/>
                </a:ext>
              </a:extLst>
            </p:cNvPr>
            <p:cNvSpPr/>
            <p:nvPr/>
          </p:nvSpPr>
          <p:spPr>
            <a:xfrm>
              <a:off x="6330106" y="5830536"/>
              <a:ext cx="164592" cy="130302"/>
            </a:xfrm>
            <a:prstGeom prst="rect">
              <a:avLst/>
            </a:prstGeom>
            <a:grpFill/>
            <a:ln w="19050">
              <a:solidFill>
                <a:srgbClr val="002060"/>
              </a:solidFill>
            </a:ln>
          </p:spPr>
          <p:txBody>
            <a:bodyPr wrap="square" lIns="0" tIns="0" rIns="0" bIns="0" rtlCol="0"/>
            <a:lstStyle/>
            <a:p>
              <a:endParaRPr/>
            </a:p>
          </p:txBody>
        </p:sp>
      </p:grpSp>
      <p:sp>
        <p:nvSpPr>
          <p:cNvPr id="56" name="TextBox 55">
            <a:extLst>
              <a:ext uri="{FF2B5EF4-FFF2-40B4-BE49-F238E27FC236}">
                <a16:creationId xmlns:a16="http://schemas.microsoft.com/office/drawing/2014/main" id="{52EF3362-49F6-B5C3-C839-11E8D45DDE52}"/>
              </a:ext>
            </a:extLst>
          </p:cNvPr>
          <p:cNvSpPr txBox="1"/>
          <p:nvPr/>
        </p:nvSpPr>
        <p:spPr>
          <a:xfrm>
            <a:off x="388385" y="2206530"/>
            <a:ext cx="2400300" cy="1323439"/>
          </a:xfrm>
          <a:prstGeom prst="rect">
            <a:avLst/>
          </a:prstGeom>
          <a:noFill/>
        </p:spPr>
        <p:txBody>
          <a:bodyPr wrap="square" lIns="0" tIns="45720" rIns="0" bIns="45720" rtlCol="0">
            <a:spAutoFit/>
          </a:bodyPr>
          <a:lstStyle/>
          <a:p>
            <a:pPr algn="ctr"/>
            <a:r>
              <a:rPr lang="en-US" sz="1200" b="1" dirty="0">
                <a:solidFill>
                  <a:srgbClr val="002060"/>
                </a:solidFill>
                <a:latin typeface="Arial Nova Cond" panose="020B0506020202020204" pitchFamily="34" charset="0"/>
              </a:rPr>
              <a:t>Track Record of Executing Transactions to Drive </a:t>
            </a:r>
          </a:p>
          <a:p>
            <a:pPr algn="ctr"/>
            <a:r>
              <a:rPr lang="en-US" sz="1200" b="1" u="sng" dirty="0">
                <a:solidFill>
                  <a:srgbClr val="002060"/>
                </a:solidFill>
                <a:latin typeface="Arial Nova Cond" panose="020B0506020202020204" pitchFamily="34" charset="0"/>
              </a:rPr>
              <a:t>Increased Critical Mass</a:t>
            </a:r>
          </a:p>
          <a:p>
            <a:pPr algn="l"/>
            <a:endParaRPr lang="en-US" sz="800" dirty="0">
              <a:solidFill>
                <a:srgbClr val="002060"/>
              </a:solidFill>
              <a:latin typeface="Arial Nova Cond" panose="020B0506020202020204" pitchFamily="34" charset="0"/>
            </a:endParaRPr>
          </a:p>
          <a:p>
            <a:pPr algn="ctr"/>
            <a:r>
              <a:rPr lang="en-US" sz="1200" dirty="0">
                <a:solidFill>
                  <a:srgbClr val="002060"/>
                </a:solidFill>
                <a:latin typeface="Arial Nova Cond" panose="020B0506020202020204" pitchFamily="34" charset="0"/>
              </a:rPr>
              <a:t>Eight acquisitions since 2020 increased production by ~4x and improved cost and operating efficiencies</a:t>
            </a:r>
          </a:p>
        </p:txBody>
      </p:sp>
      <p:sp>
        <p:nvSpPr>
          <p:cNvPr id="57" name="TextBox 56">
            <a:extLst>
              <a:ext uri="{FF2B5EF4-FFF2-40B4-BE49-F238E27FC236}">
                <a16:creationId xmlns:a16="http://schemas.microsoft.com/office/drawing/2014/main" id="{983AEAC5-06F0-9AE1-C261-1588A65006D3}"/>
              </a:ext>
            </a:extLst>
          </p:cNvPr>
          <p:cNvSpPr txBox="1"/>
          <p:nvPr/>
        </p:nvSpPr>
        <p:spPr>
          <a:xfrm>
            <a:off x="3311821" y="2398593"/>
            <a:ext cx="2166707" cy="1138773"/>
          </a:xfrm>
          <a:prstGeom prst="rect">
            <a:avLst/>
          </a:prstGeom>
          <a:noFill/>
        </p:spPr>
        <p:txBody>
          <a:bodyPr wrap="square" lIns="0" tIns="45720" rIns="0" bIns="45720" rtlCol="0">
            <a:spAutoFit/>
          </a:bodyPr>
          <a:lstStyle/>
          <a:p>
            <a:pPr algn="ctr"/>
            <a:r>
              <a:rPr lang="en-US" sz="1200" b="1" dirty="0">
                <a:solidFill>
                  <a:srgbClr val="002060"/>
                </a:solidFill>
                <a:latin typeface="Arial Nova Cond" panose="020B0506020202020204" pitchFamily="34" charset="0"/>
              </a:rPr>
              <a:t>Proven Basins / </a:t>
            </a:r>
          </a:p>
          <a:p>
            <a:pPr algn="ctr"/>
            <a:r>
              <a:rPr lang="en-US" sz="1200" b="1" u="sng" dirty="0">
                <a:solidFill>
                  <a:srgbClr val="002060"/>
                </a:solidFill>
                <a:latin typeface="Arial Nova Cond" panose="020B0506020202020204" pitchFamily="34" charset="0"/>
              </a:rPr>
              <a:t>Long Life Assets</a:t>
            </a:r>
          </a:p>
          <a:p>
            <a:pPr algn="l"/>
            <a:endParaRPr lang="en-US" sz="800" dirty="0">
              <a:solidFill>
                <a:srgbClr val="002060"/>
              </a:solidFill>
              <a:latin typeface="Arial Nova Cond" panose="020B0506020202020204" pitchFamily="34" charset="0"/>
            </a:endParaRPr>
          </a:p>
          <a:p>
            <a:pPr algn="ctr"/>
            <a:r>
              <a:rPr lang="en-US" sz="1200" dirty="0">
                <a:solidFill>
                  <a:srgbClr val="002060"/>
                </a:solidFill>
                <a:latin typeface="Arial Nova Cond" panose="020B0506020202020204" pitchFamily="34" charset="0"/>
              </a:rPr>
              <a:t>Rockies and Texas assets featuring low decline industrial gas and oil-weighted production</a:t>
            </a:r>
          </a:p>
        </p:txBody>
      </p:sp>
      <p:sp>
        <p:nvSpPr>
          <p:cNvPr id="58" name="TextBox 57">
            <a:extLst>
              <a:ext uri="{FF2B5EF4-FFF2-40B4-BE49-F238E27FC236}">
                <a16:creationId xmlns:a16="http://schemas.microsoft.com/office/drawing/2014/main" id="{BC067105-06D1-316B-DD9E-B91274E38C54}"/>
              </a:ext>
            </a:extLst>
          </p:cNvPr>
          <p:cNvSpPr txBox="1"/>
          <p:nvPr/>
        </p:nvSpPr>
        <p:spPr>
          <a:xfrm>
            <a:off x="315025" y="5000906"/>
            <a:ext cx="2496312" cy="1138773"/>
          </a:xfrm>
          <a:prstGeom prst="rect">
            <a:avLst/>
          </a:prstGeom>
          <a:noFill/>
        </p:spPr>
        <p:txBody>
          <a:bodyPr wrap="square" lIns="0" tIns="45720" rIns="0" bIns="45720" rtlCol="0">
            <a:spAutoFit/>
          </a:bodyPr>
          <a:lstStyle/>
          <a:p>
            <a:pPr algn="ctr"/>
            <a:r>
              <a:rPr lang="en-US" sz="1200" b="1" dirty="0">
                <a:solidFill>
                  <a:srgbClr val="002060"/>
                </a:solidFill>
                <a:latin typeface="Arial Nova Cond" panose="020B0506020202020204" pitchFamily="34" charset="0"/>
              </a:rPr>
              <a:t>Pristine </a:t>
            </a:r>
          </a:p>
          <a:p>
            <a:pPr algn="ctr"/>
            <a:r>
              <a:rPr lang="en-US" sz="1200" b="1" u="sng" dirty="0">
                <a:solidFill>
                  <a:srgbClr val="002060"/>
                </a:solidFill>
                <a:latin typeface="Arial Nova Cond" panose="020B0506020202020204" pitchFamily="34" charset="0"/>
              </a:rPr>
              <a:t>Balance Sheet</a:t>
            </a:r>
          </a:p>
          <a:p>
            <a:pPr algn="l"/>
            <a:endParaRPr lang="en-US" sz="800" dirty="0">
              <a:solidFill>
                <a:srgbClr val="002060"/>
              </a:solidFill>
              <a:latin typeface="Arial Nova Cond" panose="020B0506020202020204" pitchFamily="34" charset="0"/>
            </a:endParaRPr>
          </a:p>
          <a:p>
            <a:pPr algn="ctr"/>
            <a:r>
              <a:rPr lang="en-US" sz="1200" dirty="0">
                <a:solidFill>
                  <a:srgbClr val="002060"/>
                </a:solidFill>
                <a:latin typeface="Arial Nova Cond" panose="020B0506020202020204" pitchFamily="34" charset="0"/>
              </a:rPr>
              <a:t>No outstanding debt, $20mm undrawn borrowing base, and cash flow from operations drives liquidity</a:t>
            </a:r>
            <a:endParaRPr lang="en-US" sz="1200" baseline="30000" dirty="0">
              <a:solidFill>
                <a:srgbClr val="002060"/>
              </a:solidFill>
              <a:latin typeface="Arial Nova Cond" panose="020B0506020202020204" pitchFamily="34" charset="0"/>
            </a:endParaRPr>
          </a:p>
        </p:txBody>
      </p:sp>
      <p:sp>
        <p:nvSpPr>
          <p:cNvPr id="59" name="TextBox 58">
            <a:extLst>
              <a:ext uri="{FF2B5EF4-FFF2-40B4-BE49-F238E27FC236}">
                <a16:creationId xmlns:a16="http://schemas.microsoft.com/office/drawing/2014/main" id="{49A7A8F6-2E3D-080D-0D08-DA2E81DE18AF}"/>
              </a:ext>
            </a:extLst>
          </p:cNvPr>
          <p:cNvSpPr txBox="1"/>
          <p:nvPr/>
        </p:nvSpPr>
        <p:spPr>
          <a:xfrm>
            <a:off x="3209924" y="5000906"/>
            <a:ext cx="2395307" cy="1138773"/>
          </a:xfrm>
          <a:prstGeom prst="rect">
            <a:avLst/>
          </a:prstGeom>
          <a:noFill/>
        </p:spPr>
        <p:txBody>
          <a:bodyPr wrap="square" lIns="0" tIns="45720" rIns="0" bIns="45720" rtlCol="0">
            <a:spAutoFit/>
          </a:bodyPr>
          <a:lstStyle/>
          <a:p>
            <a:pPr algn="ctr"/>
            <a:r>
              <a:rPr lang="en-US" sz="1200" b="1" dirty="0">
                <a:solidFill>
                  <a:srgbClr val="002060"/>
                </a:solidFill>
                <a:latin typeface="Arial Nova Cond" panose="020B0506020202020204" pitchFamily="34" charset="0"/>
              </a:rPr>
              <a:t>Focused on</a:t>
            </a:r>
          </a:p>
          <a:p>
            <a:pPr algn="ctr"/>
            <a:r>
              <a:rPr lang="en-US" sz="1200" b="1" u="sng" dirty="0">
                <a:solidFill>
                  <a:srgbClr val="002060"/>
                </a:solidFill>
                <a:latin typeface="Arial Nova Cond" panose="020B0506020202020204" pitchFamily="34" charset="0"/>
              </a:rPr>
              <a:t>Shareholder Returns</a:t>
            </a:r>
          </a:p>
          <a:p>
            <a:pPr algn="ctr"/>
            <a:endParaRPr lang="en-US" sz="800" dirty="0">
              <a:solidFill>
                <a:srgbClr val="002060"/>
              </a:solidFill>
              <a:latin typeface="Arial Nova Cond" panose="020B0506020202020204" pitchFamily="34" charset="0"/>
            </a:endParaRPr>
          </a:p>
          <a:p>
            <a:pPr algn="ctr"/>
            <a:r>
              <a:rPr lang="en-US" sz="1200" dirty="0">
                <a:solidFill>
                  <a:srgbClr val="002060"/>
                </a:solidFill>
                <a:latin typeface="Arial Nova Cond" panose="020B0506020202020204" pitchFamily="34" charset="0"/>
              </a:rPr>
              <a:t>Ongoing shareholder repurchase program accelerates shareholder returns</a:t>
            </a:r>
          </a:p>
        </p:txBody>
      </p:sp>
      <p:sp>
        <p:nvSpPr>
          <p:cNvPr id="60" name="TextBox 59">
            <a:extLst>
              <a:ext uri="{FF2B5EF4-FFF2-40B4-BE49-F238E27FC236}">
                <a16:creationId xmlns:a16="http://schemas.microsoft.com/office/drawing/2014/main" id="{738B0C92-1701-8C1E-440D-62444DFFDE8C}"/>
              </a:ext>
            </a:extLst>
          </p:cNvPr>
          <p:cNvSpPr txBox="1"/>
          <p:nvPr/>
        </p:nvSpPr>
        <p:spPr>
          <a:xfrm>
            <a:off x="6170740" y="2431496"/>
            <a:ext cx="2166708" cy="1323439"/>
          </a:xfrm>
          <a:prstGeom prst="rect">
            <a:avLst/>
          </a:prstGeom>
          <a:noFill/>
        </p:spPr>
        <p:txBody>
          <a:bodyPr wrap="square" lIns="0" tIns="45720" rIns="0" bIns="45720" rtlCol="0">
            <a:spAutoFit/>
          </a:bodyPr>
          <a:lstStyle/>
          <a:p>
            <a:pPr algn="ctr"/>
            <a:r>
              <a:rPr lang="en-US" sz="1200" b="1" dirty="0">
                <a:solidFill>
                  <a:srgbClr val="002060"/>
                </a:solidFill>
                <a:latin typeface="Arial Nova Cond" panose="020B0506020202020204" pitchFamily="34" charset="0"/>
              </a:rPr>
              <a:t>Free Cash Flow Generation with </a:t>
            </a:r>
          </a:p>
          <a:p>
            <a:pPr algn="ctr"/>
            <a:r>
              <a:rPr lang="en-US" sz="1200" b="1" u="sng" dirty="0">
                <a:solidFill>
                  <a:srgbClr val="002060"/>
                </a:solidFill>
                <a:latin typeface="Arial Nova Cond" panose="020B0506020202020204" pitchFamily="34" charset="0"/>
              </a:rPr>
              <a:t>Low Reinvestment Needs</a:t>
            </a:r>
          </a:p>
          <a:p>
            <a:pPr algn="ctr"/>
            <a:endParaRPr lang="en-US" sz="800" dirty="0">
              <a:solidFill>
                <a:srgbClr val="002060"/>
              </a:solidFill>
              <a:latin typeface="Arial Nova Cond" panose="020B0506020202020204" pitchFamily="34" charset="0"/>
            </a:endParaRPr>
          </a:p>
          <a:p>
            <a:pPr algn="ctr"/>
            <a:r>
              <a:rPr lang="en-US" sz="1200" dirty="0">
                <a:solidFill>
                  <a:srgbClr val="002060"/>
                </a:solidFill>
                <a:latin typeface="Arial Nova Cond" panose="020B0506020202020204" pitchFamily="34" charset="0"/>
              </a:rPr>
              <a:t>Legacy assets create robust free cash flow generation and drives capital redeployment to existing initiatives</a:t>
            </a:r>
          </a:p>
        </p:txBody>
      </p:sp>
      <p:sp>
        <p:nvSpPr>
          <p:cNvPr id="61" name="TextBox 60">
            <a:extLst>
              <a:ext uri="{FF2B5EF4-FFF2-40B4-BE49-F238E27FC236}">
                <a16:creationId xmlns:a16="http://schemas.microsoft.com/office/drawing/2014/main" id="{64F9E58B-64F9-1D61-D799-8134CA8C065E}"/>
              </a:ext>
            </a:extLst>
          </p:cNvPr>
          <p:cNvSpPr txBox="1"/>
          <p:nvPr/>
        </p:nvSpPr>
        <p:spPr>
          <a:xfrm>
            <a:off x="6170740" y="4997122"/>
            <a:ext cx="2158162" cy="1138773"/>
          </a:xfrm>
          <a:prstGeom prst="rect">
            <a:avLst/>
          </a:prstGeom>
          <a:noFill/>
        </p:spPr>
        <p:txBody>
          <a:bodyPr wrap="square" lIns="0" tIns="45720" rIns="0" bIns="45720" rtlCol="0">
            <a:spAutoFit/>
          </a:bodyPr>
          <a:lstStyle/>
          <a:p>
            <a:pPr algn="ctr"/>
            <a:r>
              <a:rPr lang="en-US" sz="1200" b="1" dirty="0">
                <a:solidFill>
                  <a:srgbClr val="002060"/>
                </a:solidFill>
                <a:latin typeface="Arial Nova Cond" panose="020B0506020202020204" pitchFamily="34" charset="0"/>
              </a:rPr>
              <a:t>Committed to </a:t>
            </a:r>
          </a:p>
          <a:p>
            <a:pPr algn="ctr"/>
            <a:r>
              <a:rPr lang="en-US" sz="1200" b="1" u="sng" dirty="0">
                <a:solidFill>
                  <a:srgbClr val="002060"/>
                </a:solidFill>
                <a:latin typeface="Arial Nova Cond" panose="020B0506020202020204" pitchFamily="34" charset="0"/>
              </a:rPr>
              <a:t>Environmental Excellence</a:t>
            </a:r>
          </a:p>
          <a:p>
            <a:pPr algn="l"/>
            <a:endParaRPr lang="en-US" sz="800" dirty="0">
              <a:solidFill>
                <a:srgbClr val="002060"/>
              </a:solidFill>
              <a:latin typeface="Arial Nova Cond" panose="020B0506020202020204" pitchFamily="34" charset="0"/>
            </a:endParaRPr>
          </a:p>
          <a:p>
            <a:pPr algn="ctr"/>
            <a:r>
              <a:rPr lang="en-US" sz="1200" dirty="0">
                <a:solidFill>
                  <a:srgbClr val="002060"/>
                </a:solidFill>
                <a:latin typeface="Arial Nova Cond" panose="020B0506020202020204" pitchFamily="34" charset="0"/>
              </a:rPr>
              <a:t>Minimizing fugitive emissions through pro-active and economic infrastructure ownership</a:t>
            </a:r>
          </a:p>
        </p:txBody>
      </p:sp>
      <p:pic>
        <p:nvPicPr>
          <p:cNvPr id="63" name="Graphic 62" descr="Dollar outline">
            <a:extLst>
              <a:ext uri="{FF2B5EF4-FFF2-40B4-BE49-F238E27FC236}">
                <a16:creationId xmlns:a16="http://schemas.microsoft.com/office/drawing/2014/main" id="{06E26B30-20D9-76D9-2193-B7D0CBB493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08519" y="4196858"/>
            <a:ext cx="382147" cy="382147"/>
          </a:xfrm>
          <a:prstGeom prst="rect">
            <a:avLst/>
          </a:prstGeom>
        </p:spPr>
      </p:pic>
      <p:pic>
        <p:nvPicPr>
          <p:cNvPr id="64" name="Graphic 63" descr="Sustainability outline">
            <a:extLst>
              <a:ext uri="{FF2B5EF4-FFF2-40B4-BE49-F238E27FC236}">
                <a16:creationId xmlns:a16="http://schemas.microsoft.com/office/drawing/2014/main" id="{7E5FA0D3-FC97-DE65-ED41-4F02C05D9E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8750" y="4040761"/>
            <a:ext cx="648926" cy="648926"/>
          </a:xfrm>
          <a:prstGeom prst="rect">
            <a:avLst/>
          </a:prstGeom>
        </p:spPr>
      </p:pic>
      <p:pic>
        <p:nvPicPr>
          <p:cNvPr id="65" name="Graphic 64" descr="Dollar outline">
            <a:extLst>
              <a:ext uri="{FF2B5EF4-FFF2-40B4-BE49-F238E27FC236}">
                <a16:creationId xmlns:a16="http://schemas.microsoft.com/office/drawing/2014/main" id="{51C96187-8025-7F06-953C-B38385A5BC9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92531" y="1436578"/>
            <a:ext cx="288689" cy="288689"/>
          </a:xfrm>
          <a:prstGeom prst="rect">
            <a:avLst/>
          </a:prstGeom>
        </p:spPr>
      </p:pic>
      <p:pic>
        <p:nvPicPr>
          <p:cNvPr id="66" name="Graphic 65" descr="Oil Rig outline">
            <a:extLst>
              <a:ext uri="{FF2B5EF4-FFF2-40B4-BE49-F238E27FC236}">
                <a16:creationId xmlns:a16="http://schemas.microsoft.com/office/drawing/2014/main" id="{220BCB72-1452-8803-173A-2BC67DB98DE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55028" y="1094820"/>
            <a:ext cx="914400" cy="914400"/>
          </a:xfrm>
          <a:prstGeom prst="rect">
            <a:avLst/>
          </a:prstGeom>
        </p:spPr>
      </p:pic>
    </p:spTree>
    <p:extLst>
      <p:ext uri="{BB962C8B-B14F-4D97-AF65-F5344CB8AC3E}">
        <p14:creationId xmlns:p14="http://schemas.microsoft.com/office/powerpoint/2010/main" val="4280482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42D4EEE7-6521-056C-E61E-7D24037F94F9}"/>
              </a:ext>
            </a:extLst>
          </p:cNvPr>
          <p:cNvSpPr/>
          <p:nvPr/>
        </p:nvSpPr>
        <p:spPr bwMode="auto">
          <a:xfrm>
            <a:off x="383786" y="3084288"/>
            <a:ext cx="4142432" cy="2898248"/>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grpSp>
        <p:nvGrpSpPr>
          <p:cNvPr id="10" name="Group 9">
            <a:extLst>
              <a:ext uri="{FF2B5EF4-FFF2-40B4-BE49-F238E27FC236}">
                <a16:creationId xmlns:a16="http://schemas.microsoft.com/office/drawing/2014/main" id="{4ADFA004-6344-D1AD-F298-C380698FCA5F}"/>
              </a:ext>
            </a:extLst>
          </p:cNvPr>
          <p:cNvGrpSpPr/>
          <p:nvPr/>
        </p:nvGrpSpPr>
        <p:grpSpPr>
          <a:xfrm>
            <a:off x="1105559" y="3220912"/>
            <a:ext cx="1369613" cy="1198623"/>
            <a:chOff x="478239" y="1649211"/>
            <a:chExt cx="1284293" cy="1598163"/>
          </a:xfrm>
        </p:grpSpPr>
        <p:sp>
          <p:nvSpPr>
            <p:cNvPr id="8" name="TextBox 7">
              <a:extLst>
                <a:ext uri="{FF2B5EF4-FFF2-40B4-BE49-F238E27FC236}">
                  <a16:creationId xmlns:a16="http://schemas.microsoft.com/office/drawing/2014/main" id="{FEE29A51-86BC-CCD1-754A-AC773327D2B0}"/>
                </a:ext>
              </a:extLst>
            </p:cNvPr>
            <p:cNvSpPr txBox="1"/>
            <p:nvPr/>
          </p:nvSpPr>
          <p:spPr>
            <a:xfrm>
              <a:off x="495301" y="1649211"/>
              <a:ext cx="1267231" cy="615553"/>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Technology </a:t>
              </a:r>
              <a:r>
                <a:rPr lang="en-US" sz="1200" b="1" u="sng" dirty="0">
                  <a:latin typeface="Calibri" panose="020F0502020204030204" pitchFamily="34" charset="0"/>
                  <a:cs typeface="Calibri" panose="020F0502020204030204" pitchFamily="34" charset="0"/>
                </a:rPr>
                <a:t>Manufacturing</a:t>
              </a:r>
            </a:p>
          </p:txBody>
        </p:sp>
        <p:sp>
          <p:nvSpPr>
            <p:cNvPr id="9" name="TextBox 8">
              <a:extLst>
                <a:ext uri="{FF2B5EF4-FFF2-40B4-BE49-F238E27FC236}">
                  <a16:creationId xmlns:a16="http://schemas.microsoft.com/office/drawing/2014/main" id="{CDBACC3D-295B-473E-44DB-ED8AD81B2673}"/>
                </a:ext>
              </a:extLst>
            </p:cNvPr>
            <p:cNvSpPr txBox="1"/>
            <p:nvPr/>
          </p:nvSpPr>
          <p:spPr>
            <a:xfrm>
              <a:off x="478239" y="2166737"/>
              <a:ext cx="1284293" cy="1080637"/>
            </a:xfrm>
            <a:prstGeom prst="rect">
              <a:avLst/>
            </a:prstGeom>
            <a:noFill/>
          </p:spPr>
          <p:txBody>
            <a:bodyPr wrap="square" numCol="1" rtlCol="0">
              <a:spAutoFit/>
            </a:bodyPr>
            <a:lstStyle/>
            <a:p>
              <a:pPr indent="-128588">
                <a:spcAft>
                  <a:spcPts val="400"/>
                </a:spcAft>
                <a:buFont typeface="Wingdings" panose="05000000000000000000" pitchFamily="2" charset="2"/>
                <a:buChar char="ü"/>
              </a:pPr>
              <a:r>
                <a:rPr lang="en-US" sz="1000" dirty="0">
                  <a:latin typeface="Calibri" panose="020F0502020204030204" pitchFamily="34" charset="0"/>
                  <a:cs typeface="Calibri" panose="020F0502020204030204" pitchFamily="34" charset="0"/>
                </a:rPr>
                <a:t>Semiconductor manufacturing</a:t>
              </a:r>
            </a:p>
            <a:p>
              <a:pPr indent="-128588">
                <a:spcAft>
                  <a:spcPts val="400"/>
                </a:spcAft>
                <a:buFont typeface="Wingdings" panose="05000000000000000000" pitchFamily="2" charset="2"/>
                <a:buChar char="ü"/>
              </a:pPr>
              <a:r>
                <a:rPr lang="en-US" sz="1000" dirty="0">
                  <a:latin typeface="Calibri" panose="020F0502020204030204" pitchFamily="34" charset="0"/>
                  <a:cs typeface="Calibri" panose="020F0502020204030204" pitchFamily="34" charset="0"/>
                </a:rPr>
                <a:t>LCD Panels</a:t>
              </a:r>
            </a:p>
            <a:p>
              <a:pPr indent="-128588">
                <a:spcAft>
                  <a:spcPts val="400"/>
                </a:spcAft>
                <a:buFont typeface="Wingdings" panose="05000000000000000000" pitchFamily="2" charset="2"/>
                <a:buChar char="ü"/>
              </a:pPr>
              <a:r>
                <a:rPr lang="en-US" sz="1000" dirty="0">
                  <a:latin typeface="Calibri" panose="020F0502020204030204" pitchFamily="34" charset="0"/>
                  <a:cs typeface="Calibri" panose="020F0502020204030204" pitchFamily="34" charset="0"/>
                </a:rPr>
                <a:t>Fiber optics cables</a:t>
              </a:r>
            </a:p>
          </p:txBody>
        </p:sp>
      </p:grpSp>
      <p:grpSp>
        <p:nvGrpSpPr>
          <p:cNvPr id="19" name="Group 18">
            <a:extLst>
              <a:ext uri="{FF2B5EF4-FFF2-40B4-BE49-F238E27FC236}">
                <a16:creationId xmlns:a16="http://schemas.microsoft.com/office/drawing/2014/main" id="{F2BF447A-C7E1-1054-A9B5-3979715E2FB0}"/>
              </a:ext>
            </a:extLst>
          </p:cNvPr>
          <p:cNvGrpSpPr/>
          <p:nvPr/>
        </p:nvGrpSpPr>
        <p:grpSpPr>
          <a:xfrm>
            <a:off x="1111061" y="4489646"/>
            <a:ext cx="1737376" cy="1489897"/>
            <a:chOff x="500691" y="1550644"/>
            <a:chExt cx="1701782" cy="1986530"/>
          </a:xfrm>
        </p:grpSpPr>
        <p:sp>
          <p:nvSpPr>
            <p:cNvPr id="20" name="TextBox 19">
              <a:extLst>
                <a:ext uri="{FF2B5EF4-FFF2-40B4-BE49-F238E27FC236}">
                  <a16:creationId xmlns:a16="http://schemas.microsoft.com/office/drawing/2014/main" id="{C3FFA0FC-86E5-08D4-FCDF-35679E92CC84}"/>
                </a:ext>
              </a:extLst>
            </p:cNvPr>
            <p:cNvSpPr txBox="1"/>
            <p:nvPr/>
          </p:nvSpPr>
          <p:spPr>
            <a:xfrm>
              <a:off x="534177" y="1550644"/>
              <a:ext cx="1668296" cy="615553"/>
            </a:xfrm>
            <a:prstGeom prst="rect">
              <a:avLst/>
            </a:prstGeom>
            <a:noFill/>
          </p:spPr>
          <p:txBody>
            <a:bodyPr wrap="square" rtlCol="0">
              <a:spAutoFit/>
            </a:bodyPr>
            <a:lstStyle/>
            <a:p>
              <a:r>
                <a:rPr lang="en-US" sz="1200" b="1" dirty="0">
                  <a:latin typeface="Calibri" panose="020F0502020204030204" pitchFamily="34" charset="0"/>
                  <a:cs typeface="Calibri" panose="020F0502020204030204" pitchFamily="34" charset="0"/>
                </a:rPr>
                <a:t>Healthcare &amp; </a:t>
              </a:r>
              <a:br>
                <a:rPr lang="en-US" sz="1200" b="1" dirty="0">
                  <a:latin typeface="Calibri" panose="020F0502020204030204" pitchFamily="34" charset="0"/>
                  <a:cs typeface="Calibri" panose="020F0502020204030204" pitchFamily="34" charset="0"/>
                </a:rPr>
              </a:br>
              <a:r>
                <a:rPr lang="en-US" sz="1200" b="1" u="sng" dirty="0">
                  <a:latin typeface="Calibri" panose="020F0502020204030204" pitchFamily="34" charset="0"/>
                  <a:cs typeface="Calibri" panose="020F0502020204030204" pitchFamily="34" charset="0"/>
                </a:rPr>
                <a:t>Life Sciences</a:t>
              </a:r>
            </a:p>
          </p:txBody>
        </p:sp>
        <p:sp>
          <p:nvSpPr>
            <p:cNvPr id="21" name="TextBox 20">
              <a:extLst>
                <a:ext uri="{FF2B5EF4-FFF2-40B4-BE49-F238E27FC236}">
                  <a16:creationId xmlns:a16="http://schemas.microsoft.com/office/drawing/2014/main" id="{8FC79666-FA3A-345B-8D02-6D87817354B6}"/>
                </a:ext>
              </a:extLst>
            </p:cNvPr>
            <p:cNvSpPr txBox="1"/>
            <p:nvPr/>
          </p:nvSpPr>
          <p:spPr>
            <a:xfrm>
              <a:off x="500691" y="2114562"/>
              <a:ext cx="1456984" cy="1422612"/>
            </a:xfrm>
            <a:prstGeom prst="rect">
              <a:avLst/>
            </a:prstGeom>
            <a:noFill/>
          </p:spPr>
          <p:txBody>
            <a:bodyPr wrap="square" numCol="1" rtlCol="0">
              <a:spAutoFit/>
            </a:bodyPr>
            <a:lstStyle/>
            <a:p>
              <a:pPr lvl="0">
                <a:spcAft>
                  <a:spcPts val="400"/>
                </a:spcAft>
                <a:buFont typeface="Wingdings" panose="05000000000000000000" pitchFamily="2" charset="2"/>
                <a:buChar char="ü"/>
              </a:pPr>
              <a:r>
                <a:rPr lang="en-US" sz="1000" dirty="0">
                  <a:latin typeface="Calibri" panose="020F0502020204030204" pitchFamily="34" charset="0"/>
                  <a:cs typeface="Calibri" panose="020F0502020204030204" pitchFamily="34" charset="0"/>
                </a:rPr>
                <a:t>MRI Scanners</a:t>
              </a:r>
            </a:p>
            <a:p>
              <a:pPr lvl="0">
                <a:spcAft>
                  <a:spcPts val="400"/>
                </a:spcAft>
                <a:buFont typeface="Wingdings" panose="05000000000000000000" pitchFamily="2" charset="2"/>
                <a:buChar char="ü"/>
              </a:pPr>
              <a:r>
                <a:rPr lang="en-US" sz="1000" dirty="0">
                  <a:latin typeface="Calibri" panose="020F0502020204030204" pitchFamily="34" charset="0"/>
                  <a:cs typeface="Calibri" panose="020F0502020204030204" pitchFamily="34" charset="0"/>
                </a:rPr>
                <a:t>Microscopy</a:t>
              </a:r>
            </a:p>
            <a:p>
              <a:pPr lvl="0">
                <a:spcAft>
                  <a:spcPts val="400"/>
                </a:spcAft>
                <a:buFont typeface="Wingdings" panose="05000000000000000000" pitchFamily="2" charset="2"/>
                <a:buChar char="ü"/>
              </a:pPr>
              <a:r>
                <a:rPr lang="en-US" sz="1000" dirty="0">
                  <a:latin typeface="Calibri" panose="020F0502020204030204" pitchFamily="34" charset="0"/>
                  <a:cs typeface="Calibri" panose="020F0502020204030204" pitchFamily="34" charset="0"/>
                </a:rPr>
                <a:t>Quantum Computing</a:t>
              </a:r>
            </a:p>
            <a:p>
              <a:pPr lvl="0">
                <a:spcAft>
                  <a:spcPts val="400"/>
                </a:spcAft>
                <a:buFont typeface="Wingdings" panose="05000000000000000000" pitchFamily="2" charset="2"/>
                <a:buChar char="ü"/>
              </a:pPr>
              <a:r>
                <a:rPr lang="en-US" sz="1000" dirty="0">
                  <a:latin typeface="Calibri" panose="020F0502020204030204" pitchFamily="34" charset="0"/>
                  <a:cs typeface="Calibri" panose="020F0502020204030204" pitchFamily="34" charset="0"/>
                </a:rPr>
                <a:t>Assisted Breathing</a:t>
              </a:r>
            </a:p>
            <a:p>
              <a:pPr lvl="0">
                <a:spcAft>
                  <a:spcPts val="400"/>
                </a:spcAft>
                <a:buFont typeface="Wingdings" panose="05000000000000000000" pitchFamily="2" charset="2"/>
                <a:buChar char="ü"/>
              </a:pPr>
              <a:r>
                <a:rPr lang="en-US" sz="1000" dirty="0">
                  <a:latin typeface="Calibri" panose="020F0502020204030204" pitchFamily="34" charset="0"/>
                  <a:cs typeface="Calibri" panose="020F0502020204030204" pitchFamily="34" charset="0"/>
                </a:rPr>
                <a:t>Cryogenics</a:t>
              </a:r>
            </a:p>
          </p:txBody>
        </p:sp>
      </p:grpSp>
      <p:grpSp>
        <p:nvGrpSpPr>
          <p:cNvPr id="22" name="Group 21">
            <a:extLst>
              <a:ext uri="{FF2B5EF4-FFF2-40B4-BE49-F238E27FC236}">
                <a16:creationId xmlns:a16="http://schemas.microsoft.com/office/drawing/2014/main" id="{28982871-CFDB-BF76-9472-F65DD4595D9C}"/>
              </a:ext>
            </a:extLst>
          </p:cNvPr>
          <p:cNvGrpSpPr/>
          <p:nvPr/>
        </p:nvGrpSpPr>
        <p:grpSpPr>
          <a:xfrm>
            <a:off x="2947892" y="3217878"/>
            <a:ext cx="2057400" cy="1045794"/>
            <a:chOff x="459657" y="1647500"/>
            <a:chExt cx="2015249" cy="1394390"/>
          </a:xfrm>
        </p:grpSpPr>
        <p:sp>
          <p:nvSpPr>
            <p:cNvPr id="23" name="TextBox 22">
              <a:extLst>
                <a:ext uri="{FF2B5EF4-FFF2-40B4-BE49-F238E27FC236}">
                  <a16:creationId xmlns:a16="http://schemas.microsoft.com/office/drawing/2014/main" id="{7747E939-B863-5CA8-48B3-BA8929857806}"/>
                </a:ext>
              </a:extLst>
            </p:cNvPr>
            <p:cNvSpPr txBox="1"/>
            <p:nvPr/>
          </p:nvSpPr>
          <p:spPr>
            <a:xfrm>
              <a:off x="459657" y="1647500"/>
              <a:ext cx="2015249" cy="369332"/>
            </a:xfrm>
            <a:prstGeom prst="rect">
              <a:avLst/>
            </a:prstGeom>
            <a:noFill/>
          </p:spPr>
          <p:txBody>
            <a:bodyPr wrap="square" rtlCol="0">
              <a:spAutoFit/>
            </a:bodyPr>
            <a:lstStyle/>
            <a:p>
              <a:r>
                <a:rPr lang="en-US" sz="1200" b="1" u="sng" dirty="0">
                  <a:latin typeface="Calibri" panose="020F0502020204030204" pitchFamily="34" charset="0"/>
                  <a:cs typeface="Calibri" panose="020F0502020204030204" pitchFamily="34" charset="0"/>
                </a:rPr>
                <a:t>Aerospace &amp; Defense</a:t>
              </a:r>
            </a:p>
          </p:txBody>
        </p:sp>
        <p:sp>
          <p:nvSpPr>
            <p:cNvPr id="24" name="TextBox 23">
              <a:extLst>
                <a:ext uri="{FF2B5EF4-FFF2-40B4-BE49-F238E27FC236}">
                  <a16:creationId xmlns:a16="http://schemas.microsoft.com/office/drawing/2014/main" id="{1AD670DF-CC5C-9728-6FCD-7D69CDC13F18}"/>
                </a:ext>
              </a:extLst>
            </p:cNvPr>
            <p:cNvSpPr txBox="1"/>
            <p:nvPr/>
          </p:nvSpPr>
          <p:spPr>
            <a:xfrm>
              <a:off x="495301" y="1961254"/>
              <a:ext cx="1528602" cy="1080636"/>
            </a:xfrm>
            <a:prstGeom prst="rect">
              <a:avLst/>
            </a:prstGeom>
            <a:noFill/>
          </p:spPr>
          <p:txBody>
            <a:bodyPr wrap="square" numCol="1" rtlCol="0">
              <a:spAutoFit/>
            </a:bodyPr>
            <a:lstStyle/>
            <a:p>
              <a:pPr indent="-128588">
                <a:spcAft>
                  <a:spcPts val="400"/>
                </a:spcAft>
                <a:buFont typeface="Wingdings" panose="05000000000000000000" pitchFamily="2" charset="2"/>
                <a:buChar char="ü"/>
              </a:pPr>
              <a:r>
                <a:rPr lang="en-US" sz="1000" dirty="0">
                  <a:latin typeface="Calibri" panose="020F0502020204030204" pitchFamily="34" charset="0"/>
                  <a:cs typeface="Calibri" panose="020F0502020204030204" pitchFamily="34" charset="0"/>
                </a:rPr>
                <a:t>Space Exploration</a:t>
              </a:r>
            </a:p>
            <a:p>
              <a:pPr indent="-128588">
                <a:spcAft>
                  <a:spcPts val="400"/>
                </a:spcAft>
                <a:buFont typeface="Wingdings" panose="05000000000000000000" pitchFamily="2" charset="2"/>
                <a:buChar char="ü"/>
              </a:pPr>
              <a:r>
                <a:rPr lang="en-US" sz="1000" dirty="0">
                  <a:latin typeface="Calibri" panose="020F0502020204030204" pitchFamily="34" charset="0"/>
                  <a:cs typeface="Calibri" panose="020F0502020204030204" pitchFamily="34" charset="0"/>
                </a:rPr>
                <a:t>Fuel Purging Systems</a:t>
              </a:r>
            </a:p>
            <a:p>
              <a:pPr indent="-128588">
                <a:spcAft>
                  <a:spcPts val="400"/>
                </a:spcAft>
                <a:buFont typeface="Wingdings" panose="05000000000000000000" pitchFamily="2" charset="2"/>
                <a:buChar char="ü"/>
              </a:pPr>
              <a:r>
                <a:rPr lang="en-US" sz="1000" dirty="0">
                  <a:latin typeface="Calibri" panose="020F0502020204030204" pitchFamily="34" charset="0"/>
                  <a:cs typeface="Calibri" panose="020F0502020204030204" pitchFamily="34" charset="0"/>
                </a:rPr>
                <a:t>Defense and Rocket Guidance Systems</a:t>
              </a:r>
            </a:p>
          </p:txBody>
        </p:sp>
      </p:grpSp>
      <p:grpSp>
        <p:nvGrpSpPr>
          <p:cNvPr id="25" name="Group 24">
            <a:extLst>
              <a:ext uri="{FF2B5EF4-FFF2-40B4-BE49-F238E27FC236}">
                <a16:creationId xmlns:a16="http://schemas.microsoft.com/office/drawing/2014/main" id="{26C9A19A-DB36-1CF6-C278-7E9BF42E9DA6}"/>
              </a:ext>
            </a:extLst>
          </p:cNvPr>
          <p:cNvGrpSpPr/>
          <p:nvPr/>
        </p:nvGrpSpPr>
        <p:grpSpPr>
          <a:xfrm>
            <a:off x="2965650" y="4560538"/>
            <a:ext cx="2057400" cy="1297792"/>
            <a:chOff x="495300" y="1698587"/>
            <a:chExt cx="2015249" cy="1730388"/>
          </a:xfrm>
        </p:grpSpPr>
        <p:sp>
          <p:nvSpPr>
            <p:cNvPr id="26" name="TextBox 25">
              <a:extLst>
                <a:ext uri="{FF2B5EF4-FFF2-40B4-BE49-F238E27FC236}">
                  <a16:creationId xmlns:a16="http://schemas.microsoft.com/office/drawing/2014/main" id="{D1E62554-4CC8-128F-814D-12712188FB2F}"/>
                </a:ext>
              </a:extLst>
            </p:cNvPr>
            <p:cNvSpPr txBox="1"/>
            <p:nvPr/>
          </p:nvSpPr>
          <p:spPr>
            <a:xfrm>
              <a:off x="495300" y="1698587"/>
              <a:ext cx="2015249" cy="369332"/>
            </a:xfrm>
            <a:prstGeom prst="rect">
              <a:avLst/>
            </a:prstGeom>
            <a:noFill/>
          </p:spPr>
          <p:txBody>
            <a:bodyPr wrap="square" rtlCol="0">
              <a:spAutoFit/>
            </a:bodyPr>
            <a:lstStyle/>
            <a:p>
              <a:r>
                <a:rPr lang="en-US" sz="1200" b="1" u="sng" dirty="0">
                  <a:latin typeface="Calibri" panose="020F0502020204030204" pitchFamily="34" charset="0"/>
                  <a:cs typeface="Calibri" panose="020F0502020204030204" pitchFamily="34" charset="0"/>
                </a:rPr>
                <a:t>Industrial Uses</a:t>
              </a:r>
            </a:p>
          </p:txBody>
        </p:sp>
        <p:sp>
          <p:nvSpPr>
            <p:cNvPr id="27" name="TextBox 26">
              <a:extLst>
                <a:ext uri="{FF2B5EF4-FFF2-40B4-BE49-F238E27FC236}">
                  <a16:creationId xmlns:a16="http://schemas.microsoft.com/office/drawing/2014/main" id="{799528D9-A1E7-3616-816F-C8CF008F6D54}"/>
                </a:ext>
              </a:extLst>
            </p:cNvPr>
            <p:cNvSpPr txBox="1"/>
            <p:nvPr/>
          </p:nvSpPr>
          <p:spPr>
            <a:xfrm>
              <a:off x="495300" y="2006364"/>
              <a:ext cx="2015249" cy="1422611"/>
            </a:xfrm>
            <a:prstGeom prst="rect">
              <a:avLst/>
            </a:prstGeom>
            <a:noFill/>
          </p:spPr>
          <p:txBody>
            <a:bodyPr wrap="square" numCol="1" rtlCol="0">
              <a:spAutoFit/>
            </a:bodyPr>
            <a:lstStyle/>
            <a:p>
              <a:pPr indent="-128588">
                <a:spcAft>
                  <a:spcPts val="400"/>
                </a:spcAft>
                <a:buFont typeface="Wingdings" panose="05000000000000000000" pitchFamily="2" charset="2"/>
                <a:buChar char="ü"/>
              </a:pPr>
              <a:r>
                <a:rPr lang="en-US" sz="1000" dirty="0">
                  <a:latin typeface="Calibri" panose="020F0502020204030204" pitchFamily="34" charset="0"/>
                  <a:cs typeface="Calibri" panose="020F0502020204030204" pitchFamily="34" charset="0"/>
                </a:rPr>
                <a:t>Welding, shield masks</a:t>
              </a:r>
            </a:p>
            <a:p>
              <a:pPr indent="-128588">
                <a:spcAft>
                  <a:spcPts val="400"/>
                </a:spcAft>
                <a:buFont typeface="Wingdings" panose="05000000000000000000" pitchFamily="2" charset="2"/>
                <a:buChar char="ü"/>
              </a:pPr>
              <a:r>
                <a:rPr lang="en-US" sz="1000" dirty="0">
                  <a:latin typeface="Calibri" panose="020F0502020204030204" pitchFamily="34" charset="0"/>
                  <a:cs typeface="Calibri" panose="020F0502020204030204" pitchFamily="34" charset="0"/>
                </a:rPr>
                <a:t>Gas leak detection</a:t>
              </a:r>
            </a:p>
            <a:p>
              <a:pPr indent="-128588">
                <a:spcAft>
                  <a:spcPts val="400"/>
                </a:spcAft>
                <a:buFont typeface="Wingdings" panose="05000000000000000000" pitchFamily="2" charset="2"/>
                <a:buChar char="ü"/>
              </a:pPr>
              <a:r>
                <a:rPr lang="en-US" sz="1000" dirty="0">
                  <a:latin typeface="Calibri" panose="020F0502020204030204" pitchFamily="34" charset="0"/>
                  <a:cs typeface="Calibri" panose="020F0502020204030204" pitchFamily="34" charset="0"/>
                </a:rPr>
                <a:t>Nuclear reactor coolant</a:t>
              </a:r>
            </a:p>
            <a:p>
              <a:pPr indent="-128588">
                <a:spcAft>
                  <a:spcPts val="400"/>
                </a:spcAft>
                <a:buFont typeface="Wingdings" panose="05000000000000000000" pitchFamily="2" charset="2"/>
                <a:buChar char="ü"/>
              </a:pPr>
              <a:r>
                <a:rPr lang="en-US" sz="1000" dirty="0">
                  <a:latin typeface="Calibri" panose="020F0502020204030204" pitchFamily="34" charset="0"/>
                  <a:cs typeface="Calibri" panose="020F0502020204030204" pitchFamily="34" charset="0"/>
                </a:rPr>
                <a:t>Crystal growth</a:t>
              </a:r>
            </a:p>
            <a:p>
              <a:pPr indent="-128588">
                <a:spcAft>
                  <a:spcPts val="400"/>
                </a:spcAft>
                <a:buFont typeface="Wingdings" panose="05000000000000000000" pitchFamily="2" charset="2"/>
                <a:buChar char="ü"/>
              </a:pPr>
              <a:r>
                <a:rPr lang="en-US" sz="1000" dirty="0">
                  <a:latin typeface="Calibri" panose="020F0502020204030204" pitchFamily="34" charset="0"/>
                  <a:cs typeface="Calibri" panose="020F0502020204030204" pitchFamily="34" charset="0"/>
                </a:rPr>
                <a:t>Controlled Atmosphere</a:t>
              </a:r>
            </a:p>
          </p:txBody>
        </p:sp>
      </p:grpSp>
      <p:pic>
        <p:nvPicPr>
          <p:cNvPr id="31" name="Graphic 30" descr="Processor with solid fill">
            <a:extLst>
              <a:ext uri="{FF2B5EF4-FFF2-40B4-BE49-F238E27FC236}">
                <a16:creationId xmlns:a16="http://schemas.microsoft.com/office/drawing/2014/main" id="{8FF7333B-F5F0-3DE5-B80E-A43C93D5EA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259" y="3220912"/>
            <a:ext cx="617220" cy="617220"/>
          </a:xfrm>
          <a:prstGeom prst="rect">
            <a:avLst/>
          </a:prstGeom>
        </p:spPr>
      </p:pic>
      <p:pic>
        <p:nvPicPr>
          <p:cNvPr id="35" name="Graphic 34" descr="Satellite with solid fill">
            <a:extLst>
              <a:ext uri="{FF2B5EF4-FFF2-40B4-BE49-F238E27FC236}">
                <a16:creationId xmlns:a16="http://schemas.microsoft.com/office/drawing/2014/main" id="{FEF59DC3-0377-3723-D97B-68C7590F7B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82120" y="3217878"/>
            <a:ext cx="617220" cy="617220"/>
          </a:xfrm>
          <a:prstGeom prst="rect">
            <a:avLst/>
          </a:prstGeom>
        </p:spPr>
      </p:pic>
      <p:pic>
        <p:nvPicPr>
          <p:cNvPr id="1026" name="Picture 2" descr="MRI Machine Icon 26505903 Vector Art at Vecteezy">
            <a:extLst>
              <a:ext uri="{FF2B5EF4-FFF2-40B4-BE49-F238E27FC236}">
                <a16:creationId xmlns:a16="http://schemas.microsoft.com/office/drawing/2014/main" id="{F30A6AEF-2F0E-A2BC-551C-03D233DC1AA3}"/>
              </a:ext>
            </a:extLst>
          </p:cNvPr>
          <p:cNvPicPr>
            <a:picLocks noChangeAspect="1" noChangeArrowheads="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backgroundRemoval t="5313" b="94167" l="7813" r="91354">
                        <a14:foregroundMark x1="19583" y1="94167" x2="19583" y2="94167"/>
                        <a14:foregroundMark x1="7813" y1="50208" x2="7813" y2="50208"/>
                        <a14:foregroundMark x1="16667" y1="47552" x2="16667" y2="47552"/>
                        <a14:foregroundMark x1="52500" y1="16563" x2="52500" y2="16563"/>
                        <a14:foregroundMark x1="84896" y1="46823" x2="84896" y2="46823"/>
                        <a14:foregroundMark x1="91406" y1="38438" x2="91406" y2="38438"/>
                        <a14:foregroundMark x1="55104" y1="5313" x2="55104" y2="5313"/>
                      </a14:backgroundRemoval>
                    </a14:imgEffect>
                  </a14:imgLayer>
                </a14:imgProps>
              </a:ext>
              <a:ext uri="{28A0092B-C50C-407E-A947-70E740481C1C}">
                <a14:useLocalDpi xmlns:a14="http://schemas.microsoft.com/office/drawing/2010/main" val="0"/>
              </a:ext>
            </a:extLst>
          </a:blip>
          <a:srcRect/>
          <a:stretch>
            <a:fillRect/>
          </a:stretch>
        </p:blipFill>
        <p:spPr bwMode="auto">
          <a:xfrm>
            <a:off x="523258" y="4563570"/>
            <a:ext cx="617220" cy="6172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4,900+ Welding Icon Stock Illustrations, Royalty-Free Vector Graphics &amp;  Clip Art - iStock | Welding icon vector">
            <a:extLst>
              <a:ext uri="{FF2B5EF4-FFF2-40B4-BE49-F238E27FC236}">
                <a16:creationId xmlns:a16="http://schemas.microsoft.com/office/drawing/2014/main" id="{E48A07CE-8FE0-0C2E-F92A-243A9A69D90C}"/>
              </a:ext>
            </a:extLst>
          </p:cNvPr>
          <p:cNvPicPr>
            <a:picLocks noChangeAspect="1" noChangeArrowheads="1"/>
          </p:cNvPicPr>
          <p:nvPr/>
        </p:nvPicPr>
        <p:blipFill rotWithShape="1">
          <a:blip r:embed="rId8">
            <a:duotone>
              <a:schemeClr val="accent2">
                <a:shade val="45000"/>
                <a:satMod val="135000"/>
              </a:schemeClr>
              <a:prstClr val="white"/>
            </a:duotone>
            <a:extLst>
              <a:ext uri="{BEBA8EAE-BF5A-486C-A8C5-ECC9F3942E4B}">
                <a14:imgProps xmlns:a14="http://schemas.microsoft.com/office/drawing/2010/main">
                  <a14:imgLayer r:embed="rId9">
                    <a14:imgEffect>
                      <a14:backgroundRemoval t="17421" b="56692" l="30918" r="67339">
                        <a14:foregroundMark x1="42484" y1="50490" x2="38889" y2="53268"/>
                        <a14:foregroundMark x1="64542" y1="42810" x2="64542" y2="42810"/>
                        <a14:foregroundMark x1="52288" y1="24510" x2="52288" y2="24510"/>
                        <a14:foregroundMark x1="53922" y1="24020" x2="53922" y2="24020"/>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26365" t="12512" r="28108" b="38399"/>
          <a:stretch/>
        </p:blipFill>
        <p:spPr bwMode="auto">
          <a:xfrm>
            <a:off x="2382120" y="4560538"/>
            <a:ext cx="617220" cy="6655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Chart 17">
            <a:extLst>
              <a:ext uri="{FF2B5EF4-FFF2-40B4-BE49-F238E27FC236}">
                <a16:creationId xmlns:a16="http://schemas.microsoft.com/office/drawing/2014/main" id="{71043586-D363-95E8-FB19-81F66E38AE7A}"/>
              </a:ext>
            </a:extLst>
          </p:cNvPr>
          <p:cNvGraphicFramePr/>
          <p:nvPr/>
        </p:nvGraphicFramePr>
        <p:xfrm>
          <a:off x="5041682" y="1053344"/>
          <a:ext cx="3975905" cy="2661042"/>
        </p:xfrm>
        <a:graphic>
          <a:graphicData uri="http://schemas.openxmlformats.org/drawingml/2006/chart">
            <c:chart xmlns:c="http://schemas.openxmlformats.org/drawingml/2006/chart" xmlns:r="http://schemas.openxmlformats.org/officeDocument/2006/relationships" r:id="rId10"/>
          </a:graphicData>
        </a:graphic>
      </p:graphicFrame>
      <p:sp>
        <p:nvSpPr>
          <p:cNvPr id="2" name="Title 6">
            <a:extLst>
              <a:ext uri="{FF2B5EF4-FFF2-40B4-BE49-F238E27FC236}">
                <a16:creationId xmlns:a16="http://schemas.microsoft.com/office/drawing/2014/main" id="{98F654CD-05CF-85E9-0F49-7C87A9BD50F6}"/>
              </a:ext>
            </a:extLst>
          </p:cNvPr>
          <p:cNvSpPr txBox="1">
            <a:spLocks/>
          </p:cNvSpPr>
          <p:nvPr/>
        </p:nvSpPr>
        <p:spPr>
          <a:xfrm>
            <a:off x="295275" y="238290"/>
            <a:ext cx="8294146" cy="476225"/>
          </a:xfrm>
          <a:prstGeom prst="rect">
            <a:avLst/>
          </a:prstGeom>
          <a:noFill/>
        </p:spPr>
        <p:txBody>
          <a:bodyPr/>
          <a:lstStyle>
            <a:lvl1pPr algn="l" defTabSz="899320" rtl="0" eaLnBrk="1" fontAlgn="base" hangingPunct="1">
              <a:lnSpc>
                <a:spcPct val="100000"/>
              </a:lnSpc>
              <a:spcBef>
                <a:spcPct val="0"/>
              </a:spcBef>
              <a:spcAft>
                <a:spcPct val="0"/>
              </a:spcAft>
              <a:defRPr sz="1765" b="0">
                <a:solidFill>
                  <a:schemeClr val="accent2"/>
                </a:solidFill>
                <a:latin typeface="+mn-lt"/>
                <a:ea typeface="+mj-ea"/>
                <a:cs typeface="+mj-cs"/>
              </a:defRPr>
            </a:lvl1pPr>
            <a:lvl2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2pPr>
            <a:lvl3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3pPr>
            <a:lvl4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4pPr>
            <a:lvl5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5pPr>
            <a:lvl6pPr marL="4034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6pPr>
            <a:lvl7pPr marL="806867"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7pPr>
            <a:lvl8pPr marL="1210300"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8pPr>
            <a:lvl9pPr marL="16137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9pPr>
          </a:lstStyle>
          <a:p>
            <a:pPr marR="0" lvl="0" indent="0">
              <a:buClrTx/>
              <a:buSzTx/>
              <a:buFontTx/>
              <a:buNone/>
              <a:tabLst/>
              <a:defRPr/>
            </a:pPr>
            <a:r>
              <a:rPr lang="en-US" sz="2400" b="1" kern="0" cap="small" dirty="0">
                <a:solidFill>
                  <a:schemeClr val="tx2"/>
                </a:solidFill>
                <a:latin typeface="Calibri" panose="020F0502020204030204" pitchFamily="34" charset="0"/>
                <a:cs typeface="Calibri" panose="020F0502020204030204" pitchFamily="34" charset="0"/>
              </a:rPr>
              <a:t>Expanding Helium Market - Application in High-Growth Sectors</a:t>
            </a:r>
          </a:p>
        </p:txBody>
      </p:sp>
      <p:sp>
        <p:nvSpPr>
          <p:cNvPr id="5" name="Rectangle 4">
            <a:extLst>
              <a:ext uri="{FF2B5EF4-FFF2-40B4-BE49-F238E27FC236}">
                <a16:creationId xmlns:a16="http://schemas.microsoft.com/office/drawing/2014/main" id="{50D21238-88C2-0160-38EE-4EF4F4B4266D}"/>
              </a:ext>
            </a:extLst>
          </p:cNvPr>
          <p:cNvSpPr/>
          <p:nvPr/>
        </p:nvSpPr>
        <p:spPr bwMode="auto">
          <a:xfrm>
            <a:off x="4784310" y="956013"/>
            <a:ext cx="4016790" cy="27432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United States Helium Demand</a:t>
            </a:r>
            <a:endParaRPr kumimoji="0" lang="en-US" sz="1400" b="1" i="0" u="none" strike="noStrike" cap="none" normalizeH="0" baseline="3000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Freeform 4">
            <a:extLst>
              <a:ext uri="{FF2B5EF4-FFF2-40B4-BE49-F238E27FC236}">
                <a16:creationId xmlns:a16="http://schemas.microsoft.com/office/drawing/2014/main" id="{C48326DB-CECD-AA77-1E69-C9BBE3983AB9}"/>
              </a:ext>
            </a:extLst>
          </p:cNvPr>
          <p:cNvSpPr/>
          <p:nvPr/>
        </p:nvSpPr>
        <p:spPr>
          <a:xfrm>
            <a:off x="4784308" y="3939660"/>
            <a:ext cx="3975906" cy="1909183"/>
          </a:xfrm>
          <a:custGeom>
            <a:avLst/>
            <a:gdLst/>
            <a:ahLst/>
            <a:cxnLst/>
            <a:rect l="l" t="t" r="r" b="b"/>
            <a:pathLst>
              <a:path w="3364200" h="1909183">
                <a:moveTo>
                  <a:pt x="0" y="0"/>
                </a:moveTo>
                <a:lnTo>
                  <a:pt x="3364200" y="0"/>
                </a:lnTo>
                <a:lnTo>
                  <a:pt x="3364200" y="1909184"/>
                </a:lnTo>
                <a:lnTo>
                  <a:pt x="0" y="190918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pic>
        <p:nvPicPr>
          <p:cNvPr id="13" name="Graphic 12" descr="Marker with solid fill">
            <a:extLst>
              <a:ext uri="{FF2B5EF4-FFF2-40B4-BE49-F238E27FC236}">
                <a16:creationId xmlns:a16="http://schemas.microsoft.com/office/drawing/2014/main" id="{A6753E88-D344-BA68-0729-9B1585CED3D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69713" y="4320755"/>
            <a:ext cx="492289" cy="492289"/>
          </a:xfrm>
          <a:prstGeom prst="rect">
            <a:avLst/>
          </a:prstGeom>
        </p:spPr>
      </p:pic>
      <p:pic>
        <p:nvPicPr>
          <p:cNvPr id="14" name="Graphic 13" descr="Marker with solid fill">
            <a:extLst>
              <a:ext uri="{FF2B5EF4-FFF2-40B4-BE49-F238E27FC236}">
                <a16:creationId xmlns:a16="http://schemas.microsoft.com/office/drawing/2014/main" id="{404741F7-0FF3-0F86-2AC8-81B49F43636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732761" y="5019388"/>
            <a:ext cx="492289" cy="492289"/>
          </a:xfrm>
          <a:prstGeom prst="rect">
            <a:avLst/>
          </a:prstGeom>
        </p:spPr>
      </p:pic>
      <p:pic>
        <p:nvPicPr>
          <p:cNvPr id="15" name="Graphic 14" descr="Marker with solid fill">
            <a:extLst>
              <a:ext uri="{FF2B5EF4-FFF2-40B4-BE49-F238E27FC236}">
                <a16:creationId xmlns:a16="http://schemas.microsoft.com/office/drawing/2014/main" id="{45E6F846-17DA-EB11-DA6A-B3B2AB9A01F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670803" y="4173642"/>
            <a:ext cx="492289" cy="492289"/>
          </a:xfrm>
          <a:prstGeom prst="rect">
            <a:avLst/>
          </a:prstGeom>
        </p:spPr>
      </p:pic>
      <p:pic>
        <p:nvPicPr>
          <p:cNvPr id="17" name="Graphic 16" descr="Marker with solid fill">
            <a:extLst>
              <a:ext uri="{FF2B5EF4-FFF2-40B4-BE49-F238E27FC236}">
                <a16:creationId xmlns:a16="http://schemas.microsoft.com/office/drawing/2014/main" id="{86DE7029-6F7B-D2FD-0994-7D9744EA425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614693" y="4348433"/>
            <a:ext cx="492289" cy="492289"/>
          </a:xfrm>
          <a:prstGeom prst="rect">
            <a:avLst/>
          </a:prstGeom>
        </p:spPr>
      </p:pic>
      <p:sp>
        <p:nvSpPr>
          <p:cNvPr id="29" name="TextBox 28">
            <a:extLst>
              <a:ext uri="{FF2B5EF4-FFF2-40B4-BE49-F238E27FC236}">
                <a16:creationId xmlns:a16="http://schemas.microsoft.com/office/drawing/2014/main" id="{EABB9258-BA00-0D3A-1955-F2DDEF4B7DAA}"/>
              </a:ext>
            </a:extLst>
          </p:cNvPr>
          <p:cNvSpPr txBox="1"/>
          <p:nvPr/>
        </p:nvSpPr>
        <p:spPr>
          <a:xfrm>
            <a:off x="5446949" y="4163831"/>
            <a:ext cx="914400" cy="220983"/>
          </a:xfrm>
          <a:prstGeom prst="roundRect">
            <a:avLst/>
          </a:prstGeom>
          <a:solidFill>
            <a:srgbClr val="00487A">
              <a:alpha val="74902"/>
            </a:srgbClr>
          </a:solidFill>
        </p:spPr>
        <p:txBody>
          <a:bodyPr wrap="square" lIns="0" tIns="45720" rIns="0" bIns="45720" rtlCol="0" anchor="ctr">
            <a:spAutoFit/>
          </a:bodyPr>
          <a:lstStyle/>
          <a:p>
            <a:pPr algn="ctr">
              <a:lnSpc>
                <a:spcPts val="800"/>
              </a:lnSpc>
            </a:pPr>
            <a:r>
              <a:rPr lang="en-US" sz="900" dirty="0">
                <a:solidFill>
                  <a:schemeClr val="bg1"/>
                </a:solidFill>
                <a:latin typeface="Calibri" panose="020F0502020204030204" pitchFamily="34" charset="0"/>
                <a:cs typeface="Calibri" panose="020F0502020204030204" pitchFamily="34" charset="0"/>
              </a:rPr>
              <a:t>N America 2.0 Bcf</a:t>
            </a:r>
          </a:p>
        </p:txBody>
      </p:sp>
      <p:sp>
        <p:nvSpPr>
          <p:cNvPr id="30" name="TextBox 29">
            <a:extLst>
              <a:ext uri="{FF2B5EF4-FFF2-40B4-BE49-F238E27FC236}">
                <a16:creationId xmlns:a16="http://schemas.microsoft.com/office/drawing/2014/main" id="{529CDB51-756E-1E5A-CEB0-29E76FAC074C}"/>
              </a:ext>
            </a:extLst>
          </p:cNvPr>
          <p:cNvSpPr txBox="1"/>
          <p:nvPr/>
        </p:nvSpPr>
        <p:spPr>
          <a:xfrm>
            <a:off x="6833722" y="4055927"/>
            <a:ext cx="731520" cy="220983"/>
          </a:xfrm>
          <a:prstGeom prst="roundRect">
            <a:avLst/>
          </a:prstGeom>
          <a:solidFill>
            <a:srgbClr val="00487A">
              <a:alpha val="74902"/>
            </a:srgbClr>
          </a:solidFill>
        </p:spPr>
        <p:txBody>
          <a:bodyPr wrap="square" lIns="0" tIns="45720" rIns="0" bIns="45720" rtlCol="0" anchor="ctr">
            <a:spAutoFit/>
          </a:bodyPr>
          <a:lstStyle/>
          <a:p>
            <a:pPr algn="ctr">
              <a:lnSpc>
                <a:spcPts val="800"/>
              </a:lnSpc>
            </a:pPr>
            <a:r>
              <a:rPr lang="en-US" sz="900" dirty="0">
                <a:solidFill>
                  <a:schemeClr val="bg1"/>
                </a:solidFill>
                <a:latin typeface="Calibri" panose="020F0502020204030204" pitchFamily="34" charset="0"/>
                <a:cs typeface="Calibri" panose="020F0502020204030204" pitchFamily="34" charset="0"/>
              </a:rPr>
              <a:t>Europe 1.2 Bcf</a:t>
            </a:r>
          </a:p>
        </p:txBody>
      </p:sp>
      <p:sp>
        <p:nvSpPr>
          <p:cNvPr id="43" name="TextBox 42">
            <a:extLst>
              <a:ext uri="{FF2B5EF4-FFF2-40B4-BE49-F238E27FC236}">
                <a16:creationId xmlns:a16="http://schemas.microsoft.com/office/drawing/2014/main" id="{E4603294-F72A-F2C1-F8E0-131DF249AEF6}"/>
              </a:ext>
            </a:extLst>
          </p:cNvPr>
          <p:cNvSpPr txBox="1"/>
          <p:nvPr/>
        </p:nvSpPr>
        <p:spPr>
          <a:xfrm>
            <a:off x="7823332" y="4234280"/>
            <a:ext cx="640080" cy="220983"/>
          </a:xfrm>
          <a:prstGeom prst="roundRect">
            <a:avLst/>
          </a:prstGeom>
          <a:solidFill>
            <a:srgbClr val="00487A">
              <a:alpha val="74902"/>
            </a:srgbClr>
          </a:solidFill>
        </p:spPr>
        <p:txBody>
          <a:bodyPr wrap="square" lIns="0" tIns="45720" rIns="0" bIns="45720" rtlCol="0" anchor="ctr">
            <a:spAutoFit/>
          </a:bodyPr>
          <a:lstStyle/>
          <a:p>
            <a:pPr algn="ctr">
              <a:lnSpc>
                <a:spcPts val="800"/>
              </a:lnSpc>
            </a:pPr>
            <a:r>
              <a:rPr lang="en-US" sz="900" dirty="0">
                <a:solidFill>
                  <a:schemeClr val="bg1"/>
                </a:solidFill>
                <a:latin typeface="Calibri" panose="020F0502020204030204" pitchFamily="34" charset="0"/>
                <a:cs typeface="Calibri" panose="020F0502020204030204" pitchFamily="34" charset="0"/>
              </a:rPr>
              <a:t>Asia 2.2 Bcf</a:t>
            </a:r>
          </a:p>
        </p:txBody>
      </p:sp>
      <p:sp>
        <p:nvSpPr>
          <p:cNvPr id="44" name="TextBox 43">
            <a:extLst>
              <a:ext uri="{FF2B5EF4-FFF2-40B4-BE49-F238E27FC236}">
                <a16:creationId xmlns:a16="http://schemas.microsoft.com/office/drawing/2014/main" id="{BEBA7C86-E130-7C20-E688-B39D1EFA2B5B}"/>
              </a:ext>
            </a:extLst>
          </p:cNvPr>
          <p:cNvSpPr txBox="1"/>
          <p:nvPr/>
        </p:nvSpPr>
        <p:spPr>
          <a:xfrm>
            <a:off x="5914897" y="4897326"/>
            <a:ext cx="914400" cy="220983"/>
          </a:xfrm>
          <a:prstGeom prst="roundRect">
            <a:avLst/>
          </a:prstGeom>
          <a:solidFill>
            <a:srgbClr val="00487A">
              <a:alpha val="74902"/>
            </a:srgbClr>
          </a:solidFill>
        </p:spPr>
        <p:txBody>
          <a:bodyPr wrap="square" lIns="0" tIns="45720" rIns="0" bIns="45720" rtlCol="0" anchor="ctr">
            <a:spAutoFit/>
          </a:bodyPr>
          <a:lstStyle/>
          <a:p>
            <a:pPr algn="ctr">
              <a:lnSpc>
                <a:spcPts val="800"/>
              </a:lnSpc>
            </a:pPr>
            <a:r>
              <a:rPr lang="en-US" sz="900" dirty="0">
                <a:solidFill>
                  <a:schemeClr val="bg1"/>
                </a:solidFill>
                <a:latin typeface="Calibri" panose="020F0502020204030204" pitchFamily="34" charset="0"/>
                <a:cs typeface="Calibri" panose="020F0502020204030204" pitchFamily="34" charset="0"/>
              </a:rPr>
              <a:t>S. America 0.1 Bcf</a:t>
            </a:r>
          </a:p>
        </p:txBody>
      </p:sp>
      <p:sp>
        <p:nvSpPr>
          <p:cNvPr id="45" name="Google Shape;226;p50">
            <a:extLst>
              <a:ext uri="{FF2B5EF4-FFF2-40B4-BE49-F238E27FC236}">
                <a16:creationId xmlns:a16="http://schemas.microsoft.com/office/drawing/2014/main" id="{81A40E8A-8088-4DAB-3B7F-C2AF490EE895}"/>
              </a:ext>
            </a:extLst>
          </p:cNvPr>
          <p:cNvSpPr/>
          <p:nvPr/>
        </p:nvSpPr>
        <p:spPr>
          <a:xfrm>
            <a:off x="4784309" y="3506794"/>
            <a:ext cx="3975905" cy="276394"/>
          </a:xfrm>
          <a:prstGeom prst="rect">
            <a:avLst/>
          </a:prstGeom>
          <a:solidFill>
            <a:schemeClr val="tx2"/>
          </a:solidFill>
          <a:ln>
            <a:noFill/>
          </a:ln>
          <a:effectLst>
            <a:outerShdw blurRad="508000" dist="38100" dir="5400000" algn="t" rotWithShape="0">
              <a:srgbClr val="000000">
                <a:alpha val="9803"/>
              </a:srgbClr>
            </a:outerShdw>
          </a:effectLst>
        </p:spPr>
        <p:txBody>
          <a:bodyPr spcFirstLastPara="1" wrap="square" lIns="108000" tIns="34300" rIns="108000" bIns="34300" anchor="ctr" anchorCtr="0">
            <a:noAutofit/>
          </a:bodyPr>
          <a:lstStyle/>
          <a:p>
            <a:pPr algn="ctr"/>
            <a:r>
              <a:rPr lang="en-US" sz="1400" b="1" dirty="0">
                <a:solidFill>
                  <a:schemeClr val="bg1"/>
                </a:solidFill>
                <a:latin typeface="Calibri" panose="020F0502020204030204" pitchFamily="34" charset="0"/>
                <a:cs typeface="Calibri" panose="020F0502020204030204" pitchFamily="34" charset="0"/>
              </a:rPr>
              <a:t>Helium Demand by Region</a:t>
            </a:r>
          </a:p>
        </p:txBody>
      </p:sp>
      <p:sp>
        <p:nvSpPr>
          <p:cNvPr id="46" name="TextBox 45">
            <a:extLst>
              <a:ext uri="{FF2B5EF4-FFF2-40B4-BE49-F238E27FC236}">
                <a16:creationId xmlns:a16="http://schemas.microsoft.com/office/drawing/2014/main" id="{98569D90-18BC-75D7-7A16-AFC906C6CF29}"/>
              </a:ext>
            </a:extLst>
          </p:cNvPr>
          <p:cNvSpPr txBox="1"/>
          <p:nvPr/>
        </p:nvSpPr>
        <p:spPr>
          <a:xfrm>
            <a:off x="464269" y="1333427"/>
            <a:ext cx="4021806" cy="1538883"/>
          </a:xfrm>
          <a:prstGeom prst="rect">
            <a:avLst/>
          </a:prstGeom>
          <a:noFill/>
        </p:spPr>
        <p:txBody>
          <a:bodyPr wrap="square" lIns="0" tIns="45720" rIns="0" bIns="45720" rtlCol="0">
            <a:spAutoFit/>
          </a:bodyPr>
          <a:lstStyle/>
          <a:p>
            <a:pPr marL="171450" indent="-171450" algn="l">
              <a:spcAft>
                <a:spcPts val="600"/>
              </a:spcAft>
              <a:buFont typeface="Wingdings" panose="05000000000000000000" pitchFamily="2" charset="2"/>
              <a:buChar char="§"/>
            </a:pPr>
            <a:r>
              <a:rPr lang="en-US" sz="1200" dirty="0">
                <a:latin typeface="Calibri" panose="020F0502020204030204" pitchFamily="34" charset="0"/>
                <a:ea typeface="Calibri" panose="020F0502020204030204" pitchFamily="34" charset="0"/>
                <a:cs typeface="Calibri" panose="020F0502020204030204" pitchFamily="34" charset="0"/>
              </a:rPr>
              <a:t>Helium is utilized in multiple vital industries such as semi-conductor manufacturing, aerospace and defense, and healthcare, among many others.</a:t>
            </a:r>
          </a:p>
          <a:p>
            <a:pPr marL="171450" indent="-171450" algn="l">
              <a:spcAft>
                <a:spcPts val="600"/>
              </a:spcAft>
              <a:buFont typeface="Wingdings" panose="05000000000000000000" pitchFamily="2" charset="2"/>
              <a:buChar char="§"/>
            </a:pPr>
            <a:r>
              <a:rPr lang="en-US" sz="1200" dirty="0">
                <a:latin typeface="Calibri" panose="020F0502020204030204" pitchFamily="34" charset="0"/>
                <a:ea typeface="Calibri" panose="020F0502020204030204" pitchFamily="34" charset="0"/>
                <a:cs typeface="Calibri" panose="020F0502020204030204" pitchFamily="34" charset="0"/>
              </a:rPr>
              <a:t>Annual global helium demand is expected to increase from 5.9 BCF in 2023 to 8.7 BCF in 2030.</a:t>
            </a:r>
          </a:p>
          <a:p>
            <a:pPr marL="171450" indent="-171450" algn="l">
              <a:spcAft>
                <a:spcPts val="600"/>
              </a:spcAft>
              <a:buFont typeface="Wingdings" panose="05000000000000000000" pitchFamily="2" charset="2"/>
              <a:buChar char="§"/>
            </a:pPr>
            <a:r>
              <a:rPr lang="en-US" sz="1200" dirty="0">
                <a:latin typeface="Calibri" panose="020F0502020204030204" pitchFamily="34" charset="0"/>
                <a:ea typeface="Calibri" panose="020F0502020204030204" pitchFamily="34" charset="0"/>
                <a:cs typeface="Calibri" panose="020F0502020204030204" pitchFamily="34" charset="0"/>
              </a:rPr>
              <a:t>Immediate opportunity in United States to replace declining supplies of legacy hydrocarbon-based helium projects.</a:t>
            </a:r>
          </a:p>
        </p:txBody>
      </p:sp>
      <p:sp>
        <p:nvSpPr>
          <p:cNvPr id="47" name="Rectangle 46">
            <a:extLst>
              <a:ext uri="{FF2B5EF4-FFF2-40B4-BE49-F238E27FC236}">
                <a16:creationId xmlns:a16="http://schemas.microsoft.com/office/drawing/2014/main" id="{A343C232-2B8A-4FA1-D78C-97EFE9E44B83}"/>
              </a:ext>
            </a:extLst>
          </p:cNvPr>
          <p:cNvSpPr/>
          <p:nvPr/>
        </p:nvSpPr>
        <p:spPr bwMode="auto">
          <a:xfrm>
            <a:off x="400934" y="956013"/>
            <a:ext cx="4125284" cy="27432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Helium Applications and Demand</a:t>
            </a:r>
          </a:p>
        </p:txBody>
      </p:sp>
    </p:spTree>
    <p:extLst>
      <p:ext uri="{BB962C8B-B14F-4D97-AF65-F5344CB8AC3E}">
        <p14:creationId xmlns:p14="http://schemas.microsoft.com/office/powerpoint/2010/main" val="782632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EFC6C77D-53E9-71A9-7133-B954FD5C46AC}"/>
              </a:ext>
            </a:extLst>
          </p:cNvPr>
          <p:cNvSpPr/>
          <p:nvPr/>
        </p:nvSpPr>
        <p:spPr bwMode="auto">
          <a:xfrm>
            <a:off x="2452386" y="3517537"/>
            <a:ext cx="954912" cy="943337"/>
          </a:xfrm>
          <a:prstGeom prst="ellipse">
            <a:avLst/>
          </a:prstGeom>
          <a:solidFill>
            <a:schemeClr val="tx2"/>
          </a:solidFill>
          <a:ln w="381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1AD987E6-C161-8BDB-BB1D-2AF7AE41099B}"/>
              </a:ext>
            </a:extLst>
          </p:cNvPr>
          <p:cNvSpPr/>
          <p:nvPr/>
        </p:nvSpPr>
        <p:spPr bwMode="auto">
          <a:xfrm>
            <a:off x="3584448" y="1374851"/>
            <a:ext cx="5221524" cy="27432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Near-Term Estimated Timeline</a:t>
            </a:r>
            <a:endParaRPr kumimoji="0" lang="en-US" sz="1400" b="1" i="0" u="none" strike="noStrike" cap="none" normalizeH="0" baseline="3000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0F12226-D747-CA6A-8F50-1C9690DEF11A}"/>
              </a:ext>
            </a:extLst>
          </p:cNvPr>
          <p:cNvSpPr/>
          <p:nvPr/>
        </p:nvSpPr>
        <p:spPr bwMode="auto">
          <a:xfrm>
            <a:off x="400934" y="1374851"/>
            <a:ext cx="2790322" cy="27432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Transaction Overview</a:t>
            </a:r>
            <a:endParaRPr kumimoji="0" lang="en-US" sz="1400" b="1" i="0" u="none" strike="noStrike" cap="none" normalizeH="0" baseline="3000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155BD412-C204-57D4-4817-8B95123055B3}"/>
              </a:ext>
            </a:extLst>
          </p:cNvPr>
          <p:cNvGraphicFramePr>
            <a:graphicFrameLocks noGrp="1"/>
          </p:cNvGraphicFramePr>
          <p:nvPr>
            <p:extLst>
              <p:ext uri="{D42A27DB-BD31-4B8C-83A1-F6EECF244321}">
                <p14:modId xmlns:p14="http://schemas.microsoft.com/office/powerpoint/2010/main" val="1144564999"/>
              </p:ext>
            </p:extLst>
          </p:nvPr>
        </p:nvGraphicFramePr>
        <p:xfrm>
          <a:off x="400935" y="1718608"/>
          <a:ext cx="8400166" cy="1635760"/>
        </p:xfrm>
        <a:graphic>
          <a:graphicData uri="http://schemas.openxmlformats.org/drawingml/2006/table">
            <a:tbl>
              <a:tblPr firstRow="1" bandRow="1">
                <a:tableStyleId>{5C22544A-7EE6-4342-B048-85BDC9FD1C3A}</a:tableStyleId>
              </a:tblPr>
              <a:tblGrid>
                <a:gridCol w="2800056">
                  <a:extLst>
                    <a:ext uri="{9D8B030D-6E8A-4147-A177-3AD203B41FA5}">
                      <a16:colId xmlns:a16="http://schemas.microsoft.com/office/drawing/2014/main" val="747260054"/>
                    </a:ext>
                  </a:extLst>
                </a:gridCol>
                <a:gridCol w="371273">
                  <a:extLst>
                    <a:ext uri="{9D8B030D-6E8A-4147-A177-3AD203B41FA5}">
                      <a16:colId xmlns:a16="http://schemas.microsoft.com/office/drawing/2014/main" val="4030062193"/>
                    </a:ext>
                  </a:extLst>
                </a:gridCol>
                <a:gridCol w="5228837">
                  <a:extLst>
                    <a:ext uri="{9D8B030D-6E8A-4147-A177-3AD203B41FA5}">
                      <a16:colId xmlns:a16="http://schemas.microsoft.com/office/drawing/2014/main" val="1687084636"/>
                    </a:ext>
                  </a:extLst>
                </a:gridCol>
              </a:tblGrid>
              <a:tr h="1389467">
                <a:tc>
                  <a:txBody>
                    <a:bodyPr/>
                    <a:lstStyle/>
                    <a:p>
                      <a:pPr marL="171450" lvl="0" indent="-171450" algn="just" defTabSz="820583" rtl="0" eaLnBrk="1" latinLnBrk="0" hangingPunct="1">
                        <a:spcBef>
                          <a:spcPts val="400"/>
                        </a:spcBef>
                        <a:spcAft>
                          <a:spcPts val="400"/>
                        </a:spcAft>
                        <a:buFont typeface="Wingdings" panose="05000000000000000000" pitchFamily="2" charset="2"/>
                        <a:buChar char="§"/>
                      </a:pPr>
                      <a:r>
                        <a:rPr lang="en-US" sz="1100" b="0" kern="1200" dirty="0">
                          <a:solidFill>
                            <a:schemeClr val="dk1"/>
                          </a:solidFill>
                          <a:effectLst/>
                          <a:latin typeface="Calibri" panose="020F0502020204030204" pitchFamily="34" charset="0"/>
                          <a:ea typeface="+mn-ea"/>
                          <a:cs typeface="Calibri" panose="020F0502020204030204" pitchFamily="34" charset="0"/>
                        </a:rPr>
                        <a:t>Asset of 140,000 operated acres targeting helium and other industrial gas production located across  the prolific Kevin Dome reservoir.</a:t>
                      </a:r>
                    </a:p>
                    <a:p>
                      <a:pPr marL="171450" lvl="0" indent="-171450" algn="just" defTabSz="820583" rtl="0" eaLnBrk="1" latinLnBrk="0" hangingPunct="1">
                        <a:spcBef>
                          <a:spcPts val="400"/>
                        </a:spcBef>
                        <a:spcAft>
                          <a:spcPts val="400"/>
                        </a:spcAft>
                        <a:buFont typeface="Wingdings" panose="05000000000000000000" pitchFamily="2" charset="2"/>
                        <a:buChar char="§"/>
                      </a:pPr>
                      <a:r>
                        <a:rPr lang="en-US" sz="1100" b="0" kern="1200" dirty="0">
                          <a:solidFill>
                            <a:schemeClr val="dk1"/>
                          </a:solidFill>
                          <a:effectLst/>
                          <a:latin typeface="Calibri" panose="020F0502020204030204" pitchFamily="34" charset="0"/>
                          <a:ea typeface="+mn-ea"/>
                          <a:cs typeface="Calibri" panose="020F0502020204030204" pitchFamily="34" charset="0"/>
                        </a:rPr>
                        <a:t>Industry leading low environmental footprint through production of non-hydrocarbon helium.</a:t>
                      </a:r>
                    </a:p>
                    <a:p>
                      <a:pPr marL="171450" lvl="0" indent="-171450" algn="just" defTabSz="820583" rtl="0" eaLnBrk="1" latinLnBrk="0" hangingPunct="1">
                        <a:spcBef>
                          <a:spcPts val="400"/>
                        </a:spcBef>
                        <a:spcAft>
                          <a:spcPts val="400"/>
                        </a:spcAft>
                        <a:buFont typeface="Wingdings" panose="05000000000000000000" pitchFamily="2" charset="2"/>
                        <a:buChar char="§"/>
                      </a:pPr>
                      <a:r>
                        <a:rPr lang="en-US" sz="1100" b="0" kern="1200" dirty="0">
                          <a:solidFill>
                            <a:schemeClr val="dk1"/>
                          </a:solidFill>
                          <a:effectLst/>
                          <a:latin typeface="Calibri" panose="020F0502020204030204" pitchFamily="34" charset="0"/>
                          <a:ea typeface="+mn-ea"/>
                          <a:cs typeface="Calibri" panose="020F0502020204030204" pitchFamily="34" charset="0"/>
                        </a:rPr>
                        <a:t>Multiple prospective pay zones.</a:t>
                      </a:r>
                    </a:p>
                  </a:txBody>
                  <a:tcPr anchor="ctr">
                    <a:solidFill>
                      <a:schemeClr val="bg1">
                        <a:lumMod val="95000"/>
                      </a:schemeClr>
                    </a:solidFill>
                  </a:tcPr>
                </a:tc>
                <a:tc>
                  <a:txBody>
                    <a:bodyPr/>
                    <a:lstStyle/>
                    <a:p>
                      <a:endParaRPr lang="en-US" b="0" dirty="0">
                        <a:solidFill>
                          <a:schemeClr val="tx1"/>
                        </a:solidFill>
                        <a:latin typeface="Calibri" panose="020F0502020204030204" pitchFamily="34" charset="0"/>
                        <a:cs typeface="Calibri" panose="020F0502020204030204" pitchFamily="34" charset="0"/>
                      </a:endParaRPr>
                    </a:p>
                  </a:txBody>
                  <a:tcPr>
                    <a:solidFill>
                      <a:schemeClr val="bg1"/>
                    </a:solidFill>
                  </a:tcPr>
                </a:tc>
                <a:tc>
                  <a:txBody>
                    <a:bodyPr/>
                    <a:lstStyle/>
                    <a:p>
                      <a:endParaRPr lang="en-US" b="0" dirty="0">
                        <a:solidFill>
                          <a:schemeClr val="tx1"/>
                        </a:solidFill>
                        <a:latin typeface="Calibri" panose="020F0502020204030204" pitchFamily="34" charset="0"/>
                        <a:cs typeface="Calibri" panose="020F0502020204030204" pitchFamily="34" charset="0"/>
                      </a:endParaRPr>
                    </a:p>
                    <a:p>
                      <a:endParaRPr lang="en-US" b="0" dirty="0">
                        <a:solidFill>
                          <a:schemeClr val="tx1"/>
                        </a:solidFill>
                        <a:latin typeface="Calibri" panose="020F0502020204030204" pitchFamily="34" charset="0"/>
                        <a:cs typeface="Calibri" panose="020F0502020204030204" pitchFamily="34" charset="0"/>
                      </a:endParaRPr>
                    </a:p>
                    <a:p>
                      <a:endParaRPr lang="en-US" b="0" dirty="0">
                        <a:solidFill>
                          <a:schemeClr val="tx1"/>
                        </a:solidFill>
                        <a:latin typeface="Calibri" panose="020F0502020204030204" pitchFamily="34" charset="0"/>
                        <a:cs typeface="Calibri" panose="020F0502020204030204" pitchFamily="34" charset="0"/>
                      </a:endParaRPr>
                    </a:p>
                    <a:p>
                      <a:endParaRPr lang="en-US" b="0" dirty="0">
                        <a:solidFill>
                          <a:schemeClr val="tx1"/>
                        </a:solidFill>
                        <a:latin typeface="Calibri" panose="020F0502020204030204" pitchFamily="34" charset="0"/>
                        <a:cs typeface="Calibri" panose="020F0502020204030204" pitchFamily="34" charset="0"/>
                      </a:endParaRPr>
                    </a:p>
                    <a:p>
                      <a:endParaRPr lang="en-US" b="0" dirty="0">
                        <a:solidFill>
                          <a:schemeClr val="tx1"/>
                        </a:solidFill>
                        <a:latin typeface="Calibri" panose="020F0502020204030204" pitchFamily="34" charset="0"/>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2667896666"/>
                  </a:ext>
                </a:extLst>
              </a:tr>
            </a:tbl>
          </a:graphicData>
        </a:graphic>
      </p:graphicFrame>
      <p:sp>
        <p:nvSpPr>
          <p:cNvPr id="4" name="Oval 3">
            <a:extLst>
              <a:ext uri="{FF2B5EF4-FFF2-40B4-BE49-F238E27FC236}">
                <a16:creationId xmlns:a16="http://schemas.microsoft.com/office/drawing/2014/main" id="{945A5C80-9582-68F1-EAA6-588DF4329480}"/>
              </a:ext>
            </a:extLst>
          </p:cNvPr>
          <p:cNvSpPr/>
          <p:nvPr/>
        </p:nvSpPr>
        <p:spPr bwMode="auto">
          <a:xfrm>
            <a:off x="810228" y="3517537"/>
            <a:ext cx="954912" cy="943337"/>
          </a:xfrm>
          <a:prstGeom prst="ellipse">
            <a:avLst/>
          </a:prstGeom>
          <a:solidFill>
            <a:schemeClr val="tx2"/>
          </a:solidFill>
          <a:ln w="381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graphicFrame>
        <p:nvGraphicFramePr>
          <p:cNvPr id="7" name="Table 6">
            <a:extLst>
              <a:ext uri="{FF2B5EF4-FFF2-40B4-BE49-F238E27FC236}">
                <a16:creationId xmlns:a16="http://schemas.microsoft.com/office/drawing/2014/main" id="{6EBCD5F2-DE5C-DB71-5413-944B6C981EC9}"/>
              </a:ext>
            </a:extLst>
          </p:cNvPr>
          <p:cNvGraphicFramePr>
            <a:graphicFrameLocks noGrp="1"/>
          </p:cNvGraphicFramePr>
          <p:nvPr>
            <p:extLst>
              <p:ext uri="{D42A27DB-BD31-4B8C-83A1-F6EECF244321}">
                <p14:modId xmlns:p14="http://schemas.microsoft.com/office/powerpoint/2010/main" val="1168665354"/>
              </p:ext>
            </p:extLst>
          </p:nvPr>
        </p:nvGraphicFramePr>
        <p:xfrm>
          <a:off x="471670" y="4612758"/>
          <a:ext cx="8200660" cy="1417320"/>
        </p:xfrm>
        <a:graphic>
          <a:graphicData uri="http://schemas.openxmlformats.org/drawingml/2006/table">
            <a:tbl>
              <a:tblPr firstRow="1" bandRow="1">
                <a:tableStyleId>{5C22544A-7EE6-4342-B048-85BDC9FD1C3A}</a:tableStyleId>
              </a:tblPr>
              <a:tblGrid>
                <a:gridCol w="1640132">
                  <a:extLst>
                    <a:ext uri="{9D8B030D-6E8A-4147-A177-3AD203B41FA5}">
                      <a16:colId xmlns:a16="http://schemas.microsoft.com/office/drawing/2014/main" val="994321409"/>
                    </a:ext>
                  </a:extLst>
                </a:gridCol>
                <a:gridCol w="1640132">
                  <a:extLst>
                    <a:ext uri="{9D8B030D-6E8A-4147-A177-3AD203B41FA5}">
                      <a16:colId xmlns:a16="http://schemas.microsoft.com/office/drawing/2014/main" val="1513284715"/>
                    </a:ext>
                  </a:extLst>
                </a:gridCol>
                <a:gridCol w="1640132">
                  <a:extLst>
                    <a:ext uri="{9D8B030D-6E8A-4147-A177-3AD203B41FA5}">
                      <a16:colId xmlns:a16="http://schemas.microsoft.com/office/drawing/2014/main" val="2817605059"/>
                    </a:ext>
                  </a:extLst>
                </a:gridCol>
                <a:gridCol w="1640132">
                  <a:extLst>
                    <a:ext uri="{9D8B030D-6E8A-4147-A177-3AD203B41FA5}">
                      <a16:colId xmlns:a16="http://schemas.microsoft.com/office/drawing/2014/main" val="403585878"/>
                    </a:ext>
                  </a:extLst>
                </a:gridCol>
                <a:gridCol w="1640132">
                  <a:extLst>
                    <a:ext uri="{9D8B030D-6E8A-4147-A177-3AD203B41FA5}">
                      <a16:colId xmlns:a16="http://schemas.microsoft.com/office/drawing/2014/main" val="4063745195"/>
                    </a:ext>
                  </a:extLst>
                </a:gridCol>
              </a:tblGrid>
              <a:tr h="370840">
                <a:tc>
                  <a:txBody>
                    <a:bodyPr/>
                    <a:lstStyle/>
                    <a:p>
                      <a:pPr marL="0" marR="0" lvl="0" indent="0" algn="ctr" defTabSz="806867" rtl="0" eaLnBrk="1" fontAlgn="auto" latinLnBrk="0" hangingPunct="1">
                        <a:lnSpc>
                          <a:spcPct val="100000"/>
                        </a:lnSpc>
                        <a:spcBef>
                          <a:spcPts val="0"/>
                        </a:spcBef>
                        <a:spcAft>
                          <a:spcPts val="600"/>
                        </a:spcAft>
                        <a:buClrTx/>
                        <a:buSzTx/>
                        <a:buFontTx/>
                        <a:buNone/>
                        <a:tabLst/>
                        <a:defRPr/>
                      </a:pPr>
                      <a:r>
                        <a:rPr lang="en-US" sz="1200" b="1" u="sng" dirty="0">
                          <a:solidFill>
                            <a:schemeClr val="tx1"/>
                          </a:solidFill>
                          <a:latin typeface="Calibri" panose="020F0502020204030204" pitchFamily="34" charset="0"/>
                          <a:cs typeface="Calibri" panose="020F0502020204030204" pitchFamily="34" charset="0"/>
                        </a:rPr>
                        <a:t>Integration</a:t>
                      </a:r>
                    </a:p>
                    <a:p>
                      <a:pPr marL="0" marR="0" lvl="0" indent="0" algn="ctr" defTabSz="806867" rtl="0" eaLnBrk="1" fontAlgn="auto" latinLnBrk="0" hangingPunct="1">
                        <a:lnSpc>
                          <a:spcPct val="100000"/>
                        </a:lnSpc>
                        <a:spcBef>
                          <a:spcPts val="0"/>
                        </a:spcBef>
                        <a:spcAft>
                          <a:spcPts val="60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Integrated Helium and carbon sequestration growth opportunities underpinned by value of legacy E&amp;P assets</a:t>
                      </a:r>
                    </a:p>
                    <a:p>
                      <a:pPr algn="ctr"/>
                      <a:endParaRPr lang="en-US" sz="1000" b="0" dirty="0">
                        <a:solidFill>
                          <a:schemeClr val="tx1"/>
                        </a:solidFill>
                        <a:latin typeface="Calibri" panose="020F0502020204030204" pitchFamily="34" charset="0"/>
                        <a:cs typeface="Calibri" panose="020F0502020204030204" pitchFamily="34" charset="0"/>
                      </a:endParaRPr>
                    </a:p>
                  </a:txBody>
                  <a:tcPr>
                    <a:solidFill>
                      <a:schemeClr val="bg1"/>
                    </a:solidFill>
                  </a:tcPr>
                </a:tc>
                <a:tc>
                  <a:txBody>
                    <a:bodyPr/>
                    <a:lstStyle/>
                    <a:p>
                      <a:pPr marL="0" marR="0" lvl="0" indent="0" algn="ctr" defTabSz="806867" rtl="0" eaLnBrk="1" fontAlgn="auto" latinLnBrk="0" hangingPunct="1">
                        <a:lnSpc>
                          <a:spcPct val="100000"/>
                        </a:lnSpc>
                        <a:spcBef>
                          <a:spcPts val="0"/>
                        </a:spcBef>
                        <a:spcAft>
                          <a:spcPts val="600"/>
                        </a:spcAft>
                        <a:buClrTx/>
                        <a:buSzTx/>
                        <a:buFontTx/>
                        <a:buNone/>
                        <a:tabLst/>
                        <a:defRPr/>
                      </a:pPr>
                      <a:r>
                        <a:rPr lang="en-US" sz="1200" b="1" u="sng" kern="1200" dirty="0">
                          <a:solidFill>
                            <a:schemeClr val="tx1"/>
                          </a:solidFill>
                          <a:latin typeface="Calibri" panose="020F0502020204030204" pitchFamily="34" charset="0"/>
                          <a:ea typeface="+mn-ea"/>
                          <a:cs typeface="Calibri" panose="020F0502020204030204" pitchFamily="34" charset="0"/>
                        </a:rPr>
                        <a:t>De-risked</a:t>
                      </a:r>
                    </a:p>
                    <a:p>
                      <a:pPr marL="0" marR="0" lvl="0" indent="0" algn="ctr" defTabSz="806867"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Active wells, known helium concentrations, and proved reserves de-risk the project</a:t>
                      </a:r>
                    </a:p>
                    <a:p>
                      <a:pPr algn="ctr"/>
                      <a:endParaRPr lang="en-US" sz="1000" b="0" dirty="0">
                        <a:solidFill>
                          <a:schemeClr val="tx1"/>
                        </a:solidFill>
                        <a:latin typeface="Calibri" panose="020F0502020204030204" pitchFamily="34" charset="0"/>
                        <a:cs typeface="Calibri" panose="020F0502020204030204" pitchFamily="34" charset="0"/>
                      </a:endParaRPr>
                    </a:p>
                  </a:txBody>
                  <a:tcPr>
                    <a:solidFill>
                      <a:schemeClr val="bg1"/>
                    </a:solidFill>
                  </a:tcPr>
                </a:tc>
                <a:tc>
                  <a:txBody>
                    <a:bodyPr/>
                    <a:lstStyle/>
                    <a:p>
                      <a:pPr marL="0" marR="0" lvl="0" indent="0" algn="ctr" defTabSz="806867" rtl="0" eaLnBrk="1" fontAlgn="auto" latinLnBrk="0" hangingPunct="1">
                        <a:lnSpc>
                          <a:spcPct val="100000"/>
                        </a:lnSpc>
                        <a:spcBef>
                          <a:spcPts val="0"/>
                        </a:spcBef>
                        <a:spcAft>
                          <a:spcPts val="600"/>
                        </a:spcAft>
                        <a:buClrTx/>
                        <a:buSzTx/>
                        <a:buFontTx/>
                        <a:buNone/>
                        <a:tabLst/>
                        <a:defRPr/>
                      </a:pPr>
                      <a:r>
                        <a:rPr lang="en-US" sz="1200" b="1" u="sng" kern="1200" dirty="0">
                          <a:solidFill>
                            <a:schemeClr val="tx1"/>
                          </a:solidFill>
                          <a:latin typeface="Calibri" panose="020F0502020204030204" pitchFamily="34" charset="0"/>
                          <a:ea typeface="+mn-ea"/>
                          <a:cs typeface="Calibri" panose="020F0502020204030204" pitchFamily="34" charset="0"/>
                        </a:rPr>
                        <a:t>Growth Catalysts</a:t>
                      </a:r>
                    </a:p>
                    <a:p>
                      <a:pPr marL="0" marR="0" lvl="0" indent="0" algn="ctr" defTabSz="806867"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Clear and understood go-forward development catalysts associated with project</a:t>
                      </a:r>
                    </a:p>
                    <a:p>
                      <a:pPr algn="ctr"/>
                      <a:endParaRPr lang="en-US" sz="1000" b="0" dirty="0">
                        <a:solidFill>
                          <a:schemeClr val="tx1"/>
                        </a:solidFill>
                        <a:latin typeface="Calibri" panose="020F0502020204030204" pitchFamily="34" charset="0"/>
                        <a:cs typeface="Calibri" panose="020F0502020204030204" pitchFamily="34" charset="0"/>
                      </a:endParaRPr>
                    </a:p>
                  </a:txBody>
                  <a:tcPr>
                    <a:solidFill>
                      <a:schemeClr val="bg1"/>
                    </a:solidFill>
                  </a:tcPr>
                </a:tc>
                <a:tc>
                  <a:txBody>
                    <a:bodyPr/>
                    <a:lstStyle/>
                    <a:p>
                      <a:pPr marL="0" marR="0" lvl="0" indent="0" algn="ctr" defTabSz="806867" rtl="0" eaLnBrk="1" fontAlgn="auto" latinLnBrk="0" hangingPunct="1">
                        <a:lnSpc>
                          <a:spcPct val="100000"/>
                        </a:lnSpc>
                        <a:spcBef>
                          <a:spcPts val="0"/>
                        </a:spcBef>
                        <a:spcAft>
                          <a:spcPts val="600"/>
                        </a:spcAft>
                        <a:buClrTx/>
                        <a:buSzTx/>
                        <a:buFontTx/>
                        <a:buNone/>
                        <a:tabLst/>
                        <a:defRPr/>
                      </a:pPr>
                      <a:r>
                        <a:rPr lang="en-US" sz="1200" b="1" u="sng" kern="1200" dirty="0">
                          <a:solidFill>
                            <a:schemeClr val="tx1"/>
                          </a:solidFill>
                          <a:latin typeface="Calibri" panose="020F0502020204030204" pitchFamily="34" charset="0"/>
                          <a:ea typeface="+mn-ea"/>
                          <a:cs typeface="Calibri" panose="020F0502020204030204" pitchFamily="34" charset="0"/>
                        </a:rPr>
                        <a:t>Diversification</a:t>
                      </a:r>
                    </a:p>
                    <a:p>
                      <a:pPr marL="0" marR="0" lvl="0" indent="0" algn="ctr" defTabSz="806867"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Diversification of business operations / cash flow streams</a:t>
                      </a:r>
                    </a:p>
                    <a:p>
                      <a:pPr algn="ctr"/>
                      <a:endParaRPr lang="en-US" sz="1000" b="0" dirty="0">
                        <a:solidFill>
                          <a:schemeClr val="tx1"/>
                        </a:solidFill>
                        <a:latin typeface="Calibri" panose="020F0502020204030204" pitchFamily="34" charset="0"/>
                        <a:cs typeface="Calibri" panose="020F0502020204030204" pitchFamily="34" charset="0"/>
                      </a:endParaRPr>
                    </a:p>
                  </a:txBody>
                  <a:tcPr>
                    <a:solidFill>
                      <a:schemeClr val="bg1"/>
                    </a:solidFill>
                  </a:tcPr>
                </a:tc>
                <a:tc>
                  <a:txBody>
                    <a:bodyPr/>
                    <a:lstStyle/>
                    <a:p>
                      <a:pPr marL="0" marR="0" lvl="0" indent="0" algn="ctr" defTabSz="806867" rtl="0" eaLnBrk="1" fontAlgn="auto" latinLnBrk="0" hangingPunct="1">
                        <a:lnSpc>
                          <a:spcPct val="100000"/>
                        </a:lnSpc>
                        <a:spcBef>
                          <a:spcPts val="0"/>
                        </a:spcBef>
                        <a:spcAft>
                          <a:spcPts val="600"/>
                        </a:spcAft>
                        <a:buClrTx/>
                        <a:buSzTx/>
                        <a:buFontTx/>
                        <a:buNone/>
                        <a:tabLst/>
                        <a:defRPr/>
                      </a:pPr>
                      <a:r>
                        <a:rPr lang="en-US" sz="1200" b="1" u="sng" kern="1200" dirty="0">
                          <a:solidFill>
                            <a:schemeClr val="tx1"/>
                          </a:solidFill>
                          <a:latin typeface="Calibri" panose="020F0502020204030204" pitchFamily="34" charset="0"/>
                          <a:ea typeface="+mn-ea"/>
                          <a:cs typeface="Calibri" panose="020F0502020204030204" pitchFamily="34" charset="0"/>
                        </a:rPr>
                        <a:t>Scaling</a:t>
                      </a:r>
                    </a:p>
                    <a:p>
                      <a:pPr marL="0" marR="0" lvl="0" indent="0" algn="ctr" defTabSz="806867"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Scalable project with tremendous upside potential in helium production plus multiple other potential revenue streams </a:t>
                      </a:r>
                    </a:p>
                    <a:p>
                      <a:pPr algn="ctr"/>
                      <a:endParaRPr lang="en-US" sz="1000" b="0" dirty="0">
                        <a:solidFill>
                          <a:schemeClr val="tx1"/>
                        </a:solidFill>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1745912576"/>
                  </a:ext>
                </a:extLst>
              </a:tr>
            </a:tbl>
          </a:graphicData>
        </a:graphic>
      </p:graphicFrame>
      <p:sp>
        <p:nvSpPr>
          <p:cNvPr id="12" name="Oval 11">
            <a:extLst>
              <a:ext uri="{FF2B5EF4-FFF2-40B4-BE49-F238E27FC236}">
                <a16:creationId xmlns:a16="http://schemas.microsoft.com/office/drawing/2014/main" id="{1AE47CBC-84A6-4FD9-14F9-E6DA11D572FD}"/>
              </a:ext>
            </a:extLst>
          </p:cNvPr>
          <p:cNvSpPr/>
          <p:nvPr/>
        </p:nvSpPr>
        <p:spPr bwMode="auto">
          <a:xfrm>
            <a:off x="4094544" y="3517537"/>
            <a:ext cx="954912" cy="943337"/>
          </a:xfrm>
          <a:prstGeom prst="ellipse">
            <a:avLst/>
          </a:prstGeom>
          <a:solidFill>
            <a:schemeClr val="tx2"/>
          </a:solidFill>
          <a:ln w="381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6160FB17-7E8A-24E8-E6CE-184C061AB305}"/>
              </a:ext>
            </a:extLst>
          </p:cNvPr>
          <p:cNvSpPr/>
          <p:nvPr/>
        </p:nvSpPr>
        <p:spPr bwMode="auto">
          <a:xfrm>
            <a:off x="5736702" y="3517537"/>
            <a:ext cx="954912" cy="943337"/>
          </a:xfrm>
          <a:prstGeom prst="ellipse">
            <a:avLst/>
          </a:prstGeom>
          <a:solidFill>
            <a:schemeClr val="tx2"/>
          </a:solidFill>
          <a:ln w="381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15" name="Oval 14">
            <a:extLst>
              <a:ext uri="{FF2B5EF4-FFF2-40B4-BE49-F238E27FC236}">
                <a16:creationId xmlns:a16="http://schemas.microsoft.com/office/drawing/2014/main" id="{3AD28DE0-0230-3198-6AF7-2CBC0C7E91C4}"/>
              </a:ext>
            </a:extLst>
          </p:cNvPr>
          <p:cNvSpPr/>
          <p:nvPr/>
        </p:nvSpPr>
        <p:spPr bwMode="auto">
          <a:xfrm>
            <a:off x="7378860" y="3517537"/>
            <a:ext cx="954912" cy="943337"/>
          </a:xfrm>
          <a:prstGeom prst="ellipse">
            <a:avLst/>
          </a:prstGeom>
          <a:solidFill>
            <a:schemeClr val="tx2"/>
          </a:solidFill>
          <a:ln w="3810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pic>
        <p:nvPicPr>
          <p:cNvPr id="21" name="Graphic 20" descr="User network with solid fill">
            <a:extLst>
              <a:ext uri="{FF2B5EF4-FFF2-40B4-BE49-F238E27FC236}">
                <a16:creationId xmlns:a16="http://schemas.microsoft.com/office/drawing/2014/main" id="{BF078A68-960C-BD84-6807-B4F9AFDF05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1924" y="3623445"/>
            <a:ext cx="731520" cy="731520"/>
          </a:xfrm>
          <a:prstGeom prst="rect">
            <a:avLst/>
          </a:prstGeom>
        </p:spPr>
      </p:pic>
      <p:pic>
        <p:nvPicPr>
          <p:cNvPr id="23" name="Graphic 22" descr="Scales of justice with solid fill">
            <a:extLst>
              <a:ext uri="{FF2B5EF4-FFF2-40B4-BE49-F238E27FC236}">
                <a16:creationId xmlns:a16="http://schemas.microsoft.com/office/drawing/2014/main" id="{87219019-9AF8-8704-84B3-767BCEBFA9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90556" y="3623445"/>
            <a:ext cx="731520" cy="731520"/>
          </a:xfrm>
          <a:prstGeom prst="rect">
            <a:avLst/>
          </a:prstGeom>
        </p:spPr>
      </p:pic>
      <p:pic>
        <p:nvPicPr>
          <p:cNvPr id="25" name="Graphic 24" descr="Abacus with solid fill">
            <a:extLst>
              <a:ext uri="{FF2B5EF4-FFF2-40B4-BE49-F238E27FC236}">
                <a16:creationId xmlns:a16="http://schemas.microsoft.com/office/drawing/2014/main" id="{AE7B2661-DF25-6DB0-EC20-43F03F0B6F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48398" y="3623445"/>
            <a:ext cx="731520" cy="731520"/>
          </a:xfrm>
          <a:prstGeom prst="rect">
            <a:avLst/>
          </a:prstGeom>
        </p:spPr>
      </p:pic>
      <p:pic>
        <p:nvPicPr>
          <p:cNvPr id="28" name="Graphic 27" descr="Bar graph with upward trend with solid fill">
            <a:extLst>
              <a:ext uri="{FF2B5EF4-FFF2-40B4-BE49-F238E27FC236}">
                <a16:creationId xmlns:a16="http://schemas.microsoft.com/office/drawing/2014/main" id="{DC72DFA4-50E3-E058-B1FF-F82ABC9BBA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06240" y="3623445"/>
            <a:ext cx="731520" cy="731520"/>
          </a:xfrm>
          <a:prstGeom prst="rect">
            <a:avLst/>
          </a:prstGeom>
        </p:spPr>
      </p:pic>
      <p:sp>
        <p:nvSpPr>
          <p:cNvPr id="29" name="Arrow: Pentagon 28">
            <a:extLst>
              <a:ext uri="{FF2B5EF4-FFF2-40B4-BE49-F238E27FC236}">
                <a16:creationId xmlns:a16="http://schemas.microsoft.com/office/drawing/2014/main" id="{8501DB6A-7D82-3D78-8061-0B947950AEA6}"/>
              </a:ext>
            </a:extLst>
          </p:cNvPr>
          <p:cNvSpPr/>
          <p:nvPr/>
        </p:nvSpPr>
        <p:spPr bwMode="auto">
          <a:xfrm>
            <a:off x="4019405" y="2297600"/>
            <a:ext cx="4202671" cy="104357"/>
          </a:xfrm>
          <a:prstGeom prst="homePlat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30" name="Oval 29">
            <a:extLst>
              <a:ext uri="{FF2B5EF4-FFF2-40B4-BE49-F238E27FC236}">
                <a16:creationId xmlns:a16="http://schemas.microsoft.com/office/drawing/2014/main" id="{F714A0A2-737F-0BDB-EE51-92951734DE54}"/>
              </a:ext>
            </a:extLst>
          </p:cNvPr>
          <p:cNvSpPr/>
          <p:nvPr/>
        </p:nvSpPr>
        <p:spPr bwMode="auto">
          <a:xfrm>
            <a:off x="4320340" y="2177988"/>
            <a:ext cx="365760" cy="365760"/>
          </a:xfrm>
          <a:prstGeom prst="ellipse">
            <a:avLst/>
          </a:prstGeom>
          <a:solidFill>
            <a:schemeClr val="tx2"/>
          </a:solidFill>
          <a:ln w="571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ndParaRPr>
          </a:p>
        </p:txBody>
      </p:sp>
      <p:sp>
        <p:nvSpPr>
          <p:cNvPr id="31" name="Oval 30">
            <a:extLst>
              <a:ext uri="{FF2B5EF4-FFF2-40B4-BE49-F238E27FC236}">
                <a16:creationId xmlns:a16="http://schemas.microsoft.com/office/drawing/2014/main" id="{280E89E8-6FCF-3D72-A3E1-039890A802F4}"/>
              </a:ext>
            </a:extLst>
          </p:cNvPr>
          <p:cNvSpPr/>
          <p:nvPr/>
        </p:nvSpPr>
        <p:spPr bwMode="auto">
          <a:xfrm>
            <a:off x="7651157" y="2177988"/>
            <a:ext cx="365760" cy="365760"/>
          </a:xfrm>
          <a:prstGeom prst="ellipse">
            <a:avLst/>
          </a:prstGeom>
          <a:solidFill>
            <a:schemeClr val="tx2"/>
          </a:solidFill>
          <a:ln w="571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ndParaRPr>
          </a:p>
        </p:txBody>
      </p:sp>
      <p:sp>
        <p:nvSpPr>
          <p:cNvPr id="32" name="Oval 31">
            <a:extLst>
              <a:ext uri="{FF2B5EF4-FFF2-40B4-BE49-F238E27FC236}">
                <a16:creationId xmlns:a16="http://schemas.microsoft.com/office/drawing/2014/main" id="{591492AD-15BC-5902-2C21-CFA5DB21CB76}"/>
              </a:ext>
            </a:extLst>
          </p:cNvPr>
          <p:cNvSpPr/>
          <p:nvPr/>
        </p:nvSpPr>
        <p:spPr bwMode="auto">
          <a:xfrm>
            <a:off x="5985748" y="2179530"/>
            <a:ext cx="365760" cy="365760"/>
          </a:xfrm>
          <a:prstGeom prst="ellipse">
            <a:avLst/>
          </a:prstGeom>
          <a:solidFill>
            <a:schemeClr val="tx2"/>
          </a:solidFill>
          <a:ln w="571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ndParaRPr>
          </a:p>
        </p:txBody>
      </p:sp>
      <p:sp>
        <p:nvSpPr>
          <p:cNvPr id="34" name="TextBox 33">
            <a:extLst>
              <a:ext uri="{FF2B5EF4-FFF2-40B4-BE49-F238E27FC236}">
                <a16:creationId xmlns:a16="http://schemas.microsoft.com/office/drawing/2014/main" id="{D080570A-2C74-65CA-A81A-3A92CECE2D81}"/>
              </a:ext>
            </a:extLst>
          </p:cNvPr>
          <p:cNvSpPr txBox="1"/>
          <p:nvPr/>
        </p:nvSpPr>
        <p:spPr>
          <a:xfrm>
            <a:off x="4034445" y="1782616"/>
            <a:ext cx="937549" cy="400110"/>
          </a:xfrm>
          <a:prstGeom prst="rect">
            <a:avLst/>
          </a:prstGeom>
          <a:noFill/>
        </p:spPr>
        <p:txBody>
          <a:bodyPr wrap="square" lIns="0" tIns="45720" rIns="0" bIns="45720" rtlCol="0">
            <a:spAutoFit/>
          </a:bodyPr>
          <a:lstStyle/>
          <a:p>
            <a:pPr algn="ctr"/>
            <a:r>
              <a:rPr lang="en-US" sz="1000" b="1" dirty="0">
                <a:solidFill>
                  <a:schemeClr val="tx2"/>
                </a:solidFill>
                <a:latin typeface="Calibri" panose="020F0502020204030204" pitchFamily="34" charset="0"/>
                <a:cs typeface="Calibri" panose="020F0502020204030204" pitchFamily="34" charset="0"/>
              </a:rPr>
              <a:t>June </a:t>
            </a:r>
          </a:p>
          <a:p>
            <a:pPr algn="ctr"/>
            <a:r>
              <a:rPr lang="en-US" sz="1000" b="1" dirty="0">
                <a:solidFill>
                  <a:schemeClr val="tx2"/>
                </a:solidFill>
                <a:latin typeface="Calibri" panose="020F0502020204030204" pitchFamily="34" charset="0"/>
                <a:cs typeface="Calibri" panose="020F0502020204030204" pitchFamily="34" charset="0"/>
              </a:rPr>
              <a:t>2024</a:t>
            </a:r>
          </a:p>
        </p:txBody>
      </p:sp>
      <p:sp>
        <p:nvSpPr>
          <p:cNvPr id="35" name="TextBox 34">
            <a:extLst>
              <a:ext uri="{FF2B5EF4-FFF2-40B4-BE49-F238E27FC236}">
                <a16:creationId xmlns:a16="http://schemas.microsoft.com/office/drawing/2014/main" id="{5A574C34-819B-5018-3A6E-DA657ED7AE1C}"/>
              </a:ext>
            </a:extLst>
          </p:cNvPr>
          <p:cNvSpPr txBox="1"/>
          <p:nvPr/>
        </p:nvSpPr>
        <p:spPr>
          <a:xfrm>
            <a:off x="5619623" y="1782333"/>
            <a:ext cx="1095814" cy="400110"/>
          </a:xfrm>
          <a:prstGeom prst="rect">
            <a:avLst/>
          </a:prstGeom>
          <a:noFill/>
        </p:spPr>
        <p:txBody>
          <a:bodyPr wrap="square" lIns="0" tIns="45720" rIns="0" bIns="45720" rtlCol="0">
            <a:spAutoFit/>
          </a:bodyPr>
          <a:lstStyle/>
          <a:p>
            <a:pPr algn="ctr"/>
            <a:r>
              <a:rPr lang="en-US" sz="1000" b="1" dirty="0">
                <a:solidFill>
                  <a:schemeClr val="tx2"/>
                </a:solidFill>
                <a:latin typeface="Calibri" panose="020F0502020204030204" pitchFamily="34" charset="0"/>
                <a:cs typeface="Calibri" panose="020F0502020204030204" pitchFamily="34" charset="0"/>
              </a:rPr>
              <a:t>September </a:t>
            </a:r>
          </a:p>
          <a:p>
            <a:pPr algn="ctr"/>
            <a:r>
              <a:rPr lang="en-US" sz="1000" b="1" dirty="0">
                <a:solidFill>
                  <a:schemeClr val="tx2"/>
                </a:solidFill>
                <a:latin typeface="Calibri" panose="020F0502020204030204" pitchFamily="34" charset="0"/>
                <a:cs typeface="Calibri" panose="020F0502020204030204" pitchFamily="34" charset="0"/>
              </a:rPr>
              <a:t>2024</a:t>
            </a:r>
          </a:p>
        </p:txBody>
      </p:sp>
      <p:sp>
        <p:nvSpPr>
          <p:cNvPr id="36" name="TextBox 35">
            <a:extLst>
              <a:ext uri="{FF2B5EF4-FFF2-40B4-BE49-F238E27FC236}">
                <a16:creationId xmlns:a16="http://schemas.microsoft.com/office/drawing/2014/main" id="{AB63DAEE-6B3B-255A-EDBD-E3484CA242E4}"/>
              </a:ext>
            </a:extLst>
          </p:cNvPr>
          <p:cNvSpPr txBox="1"/>
          <p:nvPr/>
        </p:nvSpPr>
        <p:spPr>
          <a:xfrm>
            <a:off x="7365261" y="1782333"/>
            <a:ext cx="937549" cy="400110"/>
          </a:xfrm>
          <a:prstGeom prst="rect">
            <a:avLst/>
          </a:prstGeom>
          <a:noFill/>
        </p:spPr>
        <p:txBody>
          <a:bodyPr wrap="square" lIns="0" tIns="45720" rIns="0" bIns="45720" rtlCol="0">
            <a:spAutoFit/>
          </a:bodyPr>
          <a:lstStyle/>
          <a:p>
            <a:pPr algn="ctr"/>
            <a:r>
              <a:rPr lang="en-US" sz="1000" b="1" dirty="0">
                <a:solidFill>
                  <a:schemeClr val="tx2"/>
                </a:solidFill>
                <a:latin typeface="Calibri" panose="020F0502020204030204" pitchFamily="34" charset="0"/>
                <a:cs typeface="Calibri" panose="020F0502020204030204" pitchFamily="34" charset="0"/>
              </a:rPr>
              <a:t>Spring</a:t>
            </a:r>
          </a:p>
          <a:p>
            <a:pPr algn="ctr"/>
            <a:r>
              <a:rPr lang="en-US" sz="1000" b="1" dirty="0">
                <a:solidFill>
                  <a:schemeClr val="tx2"/>
                </a:solidFill>
                <a:latin typeface="Calibri" panose="020F0502020204030204" pitchFamily="34" charset="0"/>
                <a:cs typeface="Calibri" panose="020F0502020204030204" pitchFamily="34" charset="0"/>
              </a:rPr>
              <a:t>2025</a:t>
            </a:r>
          </a:p>
        </p:txBody>
      </p:sp>
      <p:sp>
        <p:nvSpPr>
          <p:cNvPr id="37" name="object 36">
            <a:extLst>
              <a:ext uri="{FF2B5EF4-FFF2-40B4-BE49-F238E27FC236}">
                <a16:creationId xmlns:a16="http://schemas.microsoft.com/office/drawing/2014/main" id="{3D17D5B9-495D-9A2B-8FBE-974F99A96B11}"/>
              </a:ext>
            </a:extLst>
          </p:cNvPr>
          <p:cNvSpPr txBox="1"/>
          <p:nvPr/>
        </p:nvSpPr>
        <p:spPr>
          <a:xfrm>
            <a:off x="3722389" y="2624796"/>
            <a:ext cx="1561659" cy="471283"/>
          </a:xfrm>
          <a:prstGeom prst="rect">
            <a:avLst/>
          </a:prstGeom>
        </p:spPr>
        <p:txBody>
          <a:bodyPr vert="horz" wrap="square" lIns="0" tIns="9525" rIns="0" bIns="0" rtlCol="0">
            <a:spAutoFit/>
          </a:bodyPr>
          <a:lstStyle/>
          <a:p>
            <a:pPr marL="194309" marR="185738" algn="ctr">
              <a:spcBef>
                <a:spcPts val="75"/>
              </a:spcBef>
            </a:pPr>
            <a:r>
              <a:rPr lang="en-US" sz="1000" b="1" dirty="0">
                <a:solidFill>
                  <a:schemeClr val="tx2"/>
                </a:solidFill>
                <a:latin typeface="Calibri" panose="020F0502020204030204" pitchFamily="34" charset="0"/>
                <a:cs typeface="Calibri" panose="020F0502020204030204" pitchFamily="34" charset="0"/>
              </a:rPr>
              <a:t>Closed Transformative Acquisition</a:t>
            </a:r>
          </a:p>
        </p:txBody>
      </p:sp>
      <p:sp>
        <p:nvSpPr>
          <p:cNvPr id="38" name="object 36">
            <a:extLst>
              <a:ext uri="{FF2B5EF4-FFF2-40B4-BE49-F238E27FC236}">
                <a16:creationId xmlns:a16="http://schemas.microsoft.com/office/drawing/2014/main" id="{5EB9E31D-5149-62E1-D5A3-8AC6B033C154}"/>
              </a:ext>
            </a:extLst>
          </p:cNvPr>
          <p:cNvSpPr txBox="1"/>
          <p:nvPr/>
        </p:nvSpPr>
        <p:spPr>
          <a:xfrm>
            <a:off x="7152130" y="2637466"/>
            <a:ext cx="1382427" cy="471283"/>
          </a:xfrm>
          <a:prstGeom prst="rect">
            <a:avLst/>
          </a:prstGeom>
        </p:spPr>
        <p:txBody>
          <a:bodyPr vert="horz" wrap="square" lIns="0" tIns="9525" rIns="0" bIns="0" rtlCol="0">
            <a:spAutoFit/>
          </a:bodyPr>
          <a:lstStyle/>
          <a:p>
            <a:pPr marL="194309" marR="185738" algn="ctr">
              <a:spcBef>
                <a:spcPts val="75"/>
              </a:spcBef>
            </a:pPr>
            <a:r>
              <a:rPr lang="en-US" sz="1000" b="1" dirty="0">
                <a:solidFill>
                  <a:schemeClr val="tx2"/>
                </a:solidFill>
                <a:latin typeface="Calibri" panose="020F0502020204030204" pitchFamily="34" charset="0"/>
                <a:cs typeface="Calibri" panose="020F0502020204030204" pitchFamily="34" charset="0"/>
              </a:rPr>
              <a:t>Continue program and begin plant construction</a:t>
            </a:r>
          </a:p>
        </p:txBody>
      </p:sp>
      <p:sp>
        <p:nvSpPr>
          <p:cNvPr id="3" name="object 36">
            <a:extLst>
              <a:ext uri="{FF2B5EF4-FFF2-40B4-BE49-F238E27FC236}">
                <a16:creationId xmlns:a16="http://schemas.microsoft.com/office/drawing/2014/main" id="{D4170D32-B21D-657E-4E59-B4A22940FE1E}"/>
              </a:ext>
            </a:extLst>
          </p:cNvPr>
          <p:cNvSpPr txBox="1"/>
          <p:nvPr/>
        </p:nvSpPr>
        <p:spPr>
          <a:xfrm>
            <a:off x="5541586" y="2624170"/>
            <a:ext cx="1254081" cy="471283"/>
          </a:xfrm>
          <a:prstGeom prst="rect">
            <a:avLst/>
          </a:prstGeom>
        </p:spPr>
        <p:txBody>
          <a:bodyPr vert="horz" wrap="square" lIns="0" tIns="9525" rIns="0" bIns="0" rtlCol="0">
            <a:spAutoFit/>
          </a:bodyPr>
          <a:lstStyle/>
          <a:p>
            <a:pPr marL="194309" marR="185738" algn="ctr">
              <a:spcBef>
                <a:spcPts val="75"/>
              </a:spcBef>
            </a:pPr>
            <a:r>
              <a:rPr lang="en-US" sz="1000" b="1" dirty="0">
                <a:solidFill>
                  <a:schemeClr val="tx2"/>
                </a:solidFill>
                <a:latin typeface="Calibri" panose="020F0502020204030204" pitchFamily="34" charset="0"/>
                <a:cs typeface="Calibri" panose="020F0502020204030204" pitchFamily="34" charset="0"/>
              </a:rPr>
              <a:t>Initiated Development  Program</a:t>
            </a:r>
          </a:p>
        </p:txBody>
      </p:sp>
      <p:sp>
        <p:nvSpPr>
          <p:cNvPr id="6" name="Title 6">
            <a:extLst>
              <a:ext uri="{FF2B5EF4-FFF2-40B4-BE49-F238E27FC236}">
                <a16:creationId xmlns:a16="http://schemas.microsoft.com/office/drawing/2014/main" id="{056D59F3-498B-8120-0269-434EB3C74F47}"/>
              </a:ext>
            </a:extLst>
          </p:cNvPr>
          <p:cNvSpPr txBox="1">
            <a:spLocks/>
          </p:cNvSpPr>
          <p:nvPr/>
        </p:nvSpPr>
        <p:spPr>
          <a:xfrm>
            <a:off x="295275" y="238290"/>
            <a:ext cx="8294146" cy="476225"/>
          </a:xfrm>
          <a:prstGeom prst="rect">
            <a:avLst/>
          </a:prstGeom>
          <a:noFill/>
        </p:spPr>
        <p:txBody>
          <a:bodyPr/>
          <a:lstStyle>
            <a:lvl1pPr algn="l" defTabSz="899320" rtl="0" eaLnBrk="1" fontAlgn="base" hangingPunct="1">
              <a:lnSpc>
                <a:spcPct val="100000"/>
              </a:lnSpc>
              <a:spcBef>
                <a:spcPct val="0"/>
              </a:spcBef>
              <a:spcAft>
                <a:spcPct val="0"/>
              </a:spcAft>
              <a:defRPr sz="1765" b="0">
                <a:solidFill>
                  <a:schemeClr val="accent2"/>
                </a:solidFill>
                <a:latin typeface="+mn-lt"/>
                <a:ea typeface="+mj-ea"/>
                <a:cs typeface="+mj-cs"/>
              </a:defRPr>
            </a:lvl1pPr>
            <a:lvl2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2pPr>
            <a:lvl3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3pPr>
            <a:lvl4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4pPr>
            <a:lvl5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5pPr>
            <a:lvl6pPr marL="4034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6pPr>
            <a:lvl7pPr marL="806867"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7pPr>
            <a:lvl8pPr marL="1210300"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8pPr>
            <a:lvl9pPr marL="16137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9pPr>
          </a:lstStyle>
          <a:p>
            <a:pPr marR="0" lvl="0" indent="0">
              <a:buClrTx/>
              <a:buSzTx/>
              <a:buFontTx/>
              <a:buNone/>
              <a:tabLst/>
              <a:defRPr/>
            </a:pPr>
            <a:r>
              <a:rPr lang="en-US" sz="2400" b="1" kern="0" cap="small" dirty="0">
                <a:solidFill>
                  <a:schemeClr val="tx2"/>
                </a:solidFill>
                <a:latin typeface="Calibri" panose="020F0502020204030204" pitchFamily="34" charset="0"/>
                <a:cs typeface="Calibri" panose="020F0502020204030204" pitchFamily="34" charset="0"/>
              </a:rPr>
              <a:t>U.S. Energy – Recent Transaction Overview</a:t>
            </a:r>
          </a:p>
        </p:txBody>
      </p:sp>
      <p:sp>
        <p:nvSpPr>
          <p:cNvPr id="8" name="TextBox 7">
            <a:extLst>
              <a:ext uri="{FF2B5EF4-FFF2-40B4-BE49-F238E27FC236}">
                <a16:creationId xmlns:a16="http://schemas.microsoft.com/office/drawing/2014/main" id="{28B4DB20-F3E0-FA87-1162-1D552DAAFBAF}"/>
              </a:ext>
            </a:extLst>
          </p:cNvPr>
          <p:cNvSpPr txBox="1"/>
          <p:nvPr/>
        </p:nvSpPr>
        <p:spPr>
          <a:xfrm>
            <a:off x="410017" y="763501"/>
            <a:ext cx="8323965" cy="523220"/>
          </a:xfrm>
          <a:prstGeom prst="rect">
            <a:avLst/>
          </a:prstGeom>
          <a:noFill/>
        </p:spPr>
        <p:txBody>
          <a:bodyPr wrap="square" lIns="0" tIns="45720" rIns="0" bIns="45720" rtlCol="0">
            <a:spAutoFit/>
          </a:bodyPr>
          <a:lstStyle/>
          <a:p>
            <a:pPr marL="169863" indent="-169863">
              <a:spcBef>
                <a:spcPts val="600"/>
              </a:spcBef>
              <a:buFont typeface="Wingdings" panose="05000000000000000000" pitchFamily="2" charset="2"/>
              <a:buChar char="§"/>
            </a:pPr>
            <a:r>
              <a:rPr lang="en-US" sz="1400" b="1" dirty="0">
                <a:solidFill>
                  <a:schemeClr val="tx2"/>
                </a:solidFill>
                <a:latin typeface="Calibri" panose="020F0502020204030204" pitchFamily="34" charset="0"/>
                <a:ea typeface="Calibri" panose="020F0502020204030204" pitchFamily="34" charset="0"/>
                <a:cs typeface="Calibri" panose="020F0502020204030204" pitchFamily="34" charset="0"/>
              </a:rPr>
              <a:t>U.S. Energy recently announced a transformative transaction targeting helium and other industrial gas production.</a:t>
            </a:r>
          </a:p>
        </p:txBody>
      </p:sp>
      <p:sp>
        <p:nvSpPr>
          <p:cNvPr id="5" name="Freeform 4">
            <a:extLst>
              <a:ext uri="{FF2B5EF4-FFF2-40B4-BE49-F238E27FC236}">
                <a16:creationId xmlns:a16="http://schemas.microsoft.com/office/drawing/2014/main" id="{CE1EC15F-3A9D-3BE7-C3A3-269666B5788E}"/>
              </a:ext>
            </a:extLst>
          </p:cNvPr>
          <p:cNvSpPr/>
          <p:nvPr/>
        </p:nvSpPr>
        <p:spPr>
          <a:xfrm>
            <a:off x="2648784" y="3688896"/>
            <a:ext cx="542472" cy="647908"/>
          </a:xfrm>
          <a:custGeom>
            <a:avLst/>
            <a:gdLst/>
            <a:ahLst/>
            <a:cxnLst/>
            <a:rect l="l" t="t" r="r" b="b"/>
            <a:pathLst>
              <a:path w="690132" h="793255">
                <a:moveTo>
                  <a:pt x="0" y="0"/>
                </a:moveTo>
                <a:lnTo>
                  <a:pt x="690132" y="0"/>
                </a:lnTo>
                <a:lnTo>
                  <a:pt x="690132" y="793256"/>
                </a:lnTo>
                <a:lnTo>
                  <a:pt x="0" y="79325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extLst>
      <p:ext uri="{BB962C8B-B14F-4D97-AF65-F5344CB8AC3E}">
        <p14:creationId xmlns:p14="http://schemas.microsoft.com/office/powerpoint/2010/main" val="4257718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id="{4273841A-FC67-83F2-A9F2-89CD0FA1C192}"/>
              </a:ext>
            </a:extLst>
          </p:cNvPr>
          <p:cNvSpPr/>
          <p:nvPr/>
        </p:nvSpPr>
        <p:spPr bwMode="auto">
          <a:xfrm>
            <a:off x="7279363" y="11298473"/>
            <a:ext cx="45719" cy="45719"/>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288" tIns="18288" rIns="18288" bIns="18288"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a:ln>
                  <a:noFill/>
                </a:ln>
                <a:effectLst/>
                <a:latin typeface="Arial" charset="0"/>
              </a:rPr>
              <a:t>417</a:t>
            </a:r>
          </a:p>
        </p:txBody>
      </p:sp>
      <p:sp>
        <p:nvSpPr>
          <p:cNvPr id="10" name="Title 6">
            <a:extLst>
              <a:ext uri="{FF2B5EF4-FFF2-40B4-BE49-F238E27FC236}">
                <a16:creationId xmlns:a16="http://schemas.microsoft.com/office/drawing/2014/main" id="{AC8C1CEC-4784-93F0-5386-F4F3E95DC552}"/>
              </a:ext>
            </a:extLst>
          </p:cNvPr>
          <p:cNvSpPr txBox="1">
            <a:spLocks/>
          </p:cNvSpPr>
          <p:nvPr/>
        </p:nvSpPr>
        <p:spPr>
          <a:xfrm>
            <a:off x="295275" y="238290"/>
            <a:ext cx="8294146" cy="476225"/>
          </a:xfrm>
          <a:prstGeom prst="rect">
            <a:avLst/>
          </a:prstGeom>
          <a:noFill/>
        </p:spPr>
        <p:txBody>
          <a:bodyPr/>
          <a:lstStyle>
            <a:lvl1pPr algn="l" defTabSz="899320" rtl="0" eaLnBrk="1" fontAlgn="base" hangingPunct="1">
              <a:lnSpc>
                <a:spcPct val="100000"/>
              </a:lnSpc>
              <a:spcBef>
                <a:spcPct val="0"/>
              </a:spcBef>
              <a:spcAft>
                <a:spcPct val="0"/>
              </a:spcAft>
              <a:defRPr sz="1765" b="0">
                <a:solidFill>
                  <a:schemeClr val="accent2"/>
                </a:solidFill>
                <a:latin typeface="+mn-lt"/>
                <a:ea typeface="+mj-ea"/>
                <a:cs typeface="+mj-cs"/>
              </a:defRPr>
            </a:lvl1pPr>
            <a:lvl2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2pPr>
            <a:lvl3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3pPr>
            <a:lvl4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4pPr>
            <a:lvl5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5pPr>
            <a:lvl6pPr marL="4034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6pPr>
            <a:lvl7pPr marL="806867"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7pPr>
            <a:lvl8pPr marL="1210300"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8pPr>
            <a:lvl9pPr marL="16137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9pPr>
          </a:lstStyle>
          <a:p>
            <a:pPr marR="0" lvl="0" indent="0">
              <a:buClrTx/>
              <a:buSzTx/>
              <a:buFontTx/>
              <a:buNone/>
              <a:tabLst/>
              <a:defRPr/>
            </a:pPr>
            <a:r>
              <a:rPr lang="en-US" sz="2400" b="1" kern="0" cap="small" dirty="0">
                <a:solidFill>
                  <a:schemeClr val="tx2"/>
                </a:solidFill>
                <a:latin typeface="Calibri" panose="020F0502020204030204" pitchFamily="34" charset="0"/>
                <a:cs typeface="Calibri" panose="020F0502020204030204" pitchFamily="34" charset="0"/>
              </a:rPr>
              <a:t>Overview of the Asset</a:t>
            </a:r>
          </a:p>
        </p:txBody>
      </p:sp>
      <p:sp>
        <p:nvSpPr>
          <p:cNvPr id="5" name="TextBox 4">
            <a:extLst>
              <a:ext uri="{FF2B5EF4-FFF2-40B4-BE49-F238E27FC236}">
                <a16:creationId xmlns:a16="http://schemas.microsoft.com/office/drawing/2014/main" id="{652F7647-B709-56DF-C812-DE5901EDC925}"/>
              </a:ext>
            </a:extLst>
          </p:cNvPr>
          <p:cNvSpPr txBox="1"/>
          <p:nvPr/>
        </p:nvSpPr>
        <p:spPr>
          <a:xfrm>
            <a:off x="666053" y="1279844"/>
            <a:ext cx="3028123" cy="1246495"/>
          </a:xfrm>
          <a:prstGeom prst="rect">
            <a:avLst/>
          </a:prstGeom>
          <a:noFill/>
        </p:spPr>
        <p:txBody>
          <a:bodyPr wrap="square" lIns="0" tIns="45720" rIns="0" bIns="45720" rtlCol="0">
            <a:spAutoFit/>
          </a:bodyPr>
          <a:lstStyle/>
          <a:p>
            <a:pPr marL="171450" indent="-171450">
              <a:spcAft>
                <a:spcPts val="600"/>
              </a:spcAft>
              <a:buFont typeface="Wingdings" panose="05000000000000000000" pitchFamily="2" charset="2"/>
              <a:buChar char="§"/>
            </a:pPr>
            <a:r>
              <a:rPr lang="en-US" sz="1200" b="1" dirty="0">
                <a:solidFill>
                  <a:schemeClr val="tx2"/>
                </a:solidFill>
                <a:latin typeface="Calibri" panose="020F0502020204030204" pitchFamily="34" charset="0"/>
                <a:ea typeface="Calibri" panose="020F0502020204030204" pitchFamily="34" charset="0"/>
                <a:cs typeface="Calibri" panose="020F0502020204030204" pitchFamily="34" charset="0"/>
              </a:rPr>
              <a:t>140,000 net acres.</a:t>
            </a:r>
          </a:p>
          <a:p>
            <a:pPr marL="171450" indent="-171450">
              <a:spcAft>
                <a:spcPts val="600"/>
              </a:spcAft>
              <a:buFont typeface="Wingdings" panose="05000000000000000000" pitchFamily="2" charset="2"/>
              <a:buChar char="§"/>
            </a:pPr>
            <a:r>
              <a:rPr lang="en-US" sz="1200" b="1" dirty="0">
                <a:solidFill>
                  <a:schemeClr val="tx2"/>
                </a:solidFill>
                <a:latin typeface="Calibri" panose="020F0502020204030204" pitchFamily="34" charset="0"/>
                <a:ea typeface="Calibri" panose="020F0502020204030204" pitchFamily="34" charset="0"/>
                <a:cs typeface="Calibri" panose="020F0502020204030204" pitchFamily="34" charset="0"/>
              </a:rPr>
              <a:t>Development program recently initiated.</a:t>
            </a:r>
          </a:p>
          <a:p>
            <a:pPr marL="171450" indent="-171450">
              <a:spcAft>
                <a:spcPts val="600"/>
              </a:spcAft>
              <a:buFont typeface="Wingdings" panose="05000000000000000000" pitchFamily="2" charset="2"/>
              <a:buChar char="§"/>
            </a:pPr>
            <a:r>
              <a:rPr lang="en-US" sz="1200" b="1" dirty="0">
                <a:solidFill>
                  <a:schemeClr val="tx2"/>
                </a:solidFill>
                <a:latin typeface="Calibri" panose="020F0502020204030204" pitchFamily="34" charset="0"/>
                <a:ea typeface="Calibri" panose="020F0502020204030204" pitchFamily="34" charset="0"/>
                <a:cs typeface="Calibri" panose="020F0502020204030204" pitchFamily="34" charset="0"/>
              </a:rPr>
              <a:t>Low drilling cost anticipated of $1.4 million per well.</a:t>
            </a:r>
          </a:p>
          <a:p>
            <a:pPr marL="171450" indent="-171450">
              <a:spcAft>
                <a:spcPts val="600"/>
              </a:spcAft>
              <a:buFont typeface="Wingdings" panose="05000000000000000000" pitchFamily="2" charset="2"/>
              <a:buChar char="§"/>
            </a:pPr>
            <a:r>
              <a:rPr lang="en-US" sz="1200" b="1" dirty="0">
                <a:solidFill>
                  <a:schemeClr val="tx2"/>
                </a:solidFill>
                <a:latin typeface="Calibri" panose="020F0502020204030204" pitchFamily="34" charset="0"/>
                <a:ea typeface="Calibri" panose="020F0502020204030204" pitchFamily="34" charset="0"/>
                <a:cs typeface="Calibri" panose="020F0502020204030204" pitchFamily="34" charset="0"/>
              </a:rPr>
              <a:t>Initially target nitrogen-based pay zone. </a:t>
            </a:r>
          </a:p>
        </p:txBody>
      </p:sp>
      <p:sp>
        <p:nvSpPr>
          <p:cNvPr id="15" name="Rectangle: Rounded Corners 14">
            <a:extLst>
              <a:ext uri="{FF2B5EF4-FFF2-40B4-BE49-F238E27FC236}">
                <a16:creationId xmlns:a16="http://schemas.microsoft.com/office/drawing/2014/main" id="{9C9CBD22-D262-ABC0-5615-DE4908E8C1B4}"/>
              </a:ext>
            </a:extLst>
          </p:cNvPr>
          <p:cNvSpPr/>
          <p:nvPr/>
        </p:nvSpPr>
        <p:spPr bwMode="auto">
          <a:xfrm>
            <a:off x="433678" y="1251865"/>
            <a:ext cx="3260498" cy="1567709"/>
          </a:xfrm>
          <a:prstGeom prst="roundRect">
            <a:avLst/>
          </a:prstGeom>
          <a:noFill/>
          <a:ln w="19050" cap="flat" cmpd="sng" algn="ctr">
            <a:solidFill>
              <a:srgbClr val="FF9F3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16" name="Rectangle 15">
            <a:extLst>
              <a:ext uri="{FF2B5EF4-FFF2-40B4-BE49-F238E27FC236}">
                <a16:creationId xmlns:a16="http://schemas.microsoft.com/office/drawing/2014/main" id="{CE06A96E-000B-474E-843C-79B9CB921B7D}"/>
              </a:ext>
            </a:extLst>
          </p:cNvPr>
          <p:cNvSpPr/>
          <p:nvPr/>
        </p:nvSpPr>
        <p:spPr bwMode="auto">
          <a:xfrm>
            <a:off x="400934" y="846286"/>
            <a:ext cx="3293242" cy="27432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Asset Details</a:t>
            </a:r>
          </a:p>
        </p:txBody>
      </p:sp>
      <p:sp>
        <p:nvSpPr>
          <p:cNvPr id="17" name="Rectangle 16">
            <a:extLst>
              <a:ext uri="{FF2B5EF4-FFF2-40B4-BE49-F238E27FC236}">
                <a16:creationId xmlns:a16="http://schemas.microsoft.com/office/drawing/2014/main" id="{B7AC70A7-A2E2-872A-315D-DEFEC2CE6EAC}"/>
              </a:ext>
            </a:extLst>
          </p:cNvPr>
          <p:cNvSpPr/>
          <p:nvPr/>
        </p:nvSpPr>
        <p:spPr bwMode="auto">
          <a:xfrm>
            <a:off x="400934" y="3027385"/>
            <a:ext cx="3293242" cy="27432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Transaction Consideration </a:t>
            </a:r>
            <a:r>
              <a:rPr lang="en-US" sz="1400" b="1"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(1)</a:t>
            </a:r>
            <a:endParaRPr kumimoji="0" lang="en-US" sz="1400" b="1" i="0" u="none" strike="noStrike" cap="none" normalizeH="0" baseline="3000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9" name="Freeform 2">
            <a:extLst>
              <a:ext uri="{FF2B5EF4-FFF2-40B4-BE49-F238E27FC236}">
                <a16:creationId xmlns:a16="http://schemas.microsoft.com/office/drawing/2014/main" id="{BA317813-5AB3-A1A2-75EE-7854C763E313}"/>
              </a:ext>
            </a:extLst>
          </p:cNvPr>
          <p:cNvSpPr/>
          <p:nvPr/>
        </p:nvSpPr>
        <p:spPr>
          <a:xfrm>
            <a:off x="683692" y="3948451"/>
            <a:ext cx="365760" cy="365760"/>
          </a:xfrm>
          <a:custGeom>
            <a:avLst/>
            <a:gdLst/>
            <a:ahLst/>
            <a:cxnLst/>
            <a:rect l="l" t="t" r="r" b="b"/>
            <a:pathLst>
              <a:path w="1653815" h="1653815">
                <a:moveTo>
                  <a:pt x="0" y="0"/>
                </a:moveTo>
                <a:lnTo>
                  <a:pt x="1653814" y="0"/>
                </a:lnTo>
                <a:lnTo>
                  <a:pt x="1653814" y="1653814"/>
                </a:lnTo>
                <a:lnTo>
                  <a:pt x="0" y="16538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1000"/>
          </a:p>
        </p:txBody>
      </p:sp>
      <p:sp>
        <p:nvSpPr>
          <p:cNvPr id="20" name="Freeform 3">
            <a:extLst>
              <a:ext uri="{FF2B5EF4-FFF2-40B4-BE49-F238E27FC236}">
                <a16:creationId xmlns:a16="http://schemas.microsoft.com/office/drawing/2014/main" id="{D42B01DE-5CCE-7951-AE2F-AAA7D3552813}"/>
              </a:ext>
            </a:extLst>
          </p:cNvPr>
          <p:cNvSpPr/>
          <p:nvPr/>
        </p:nvSpPr>
        <p:spPr>
          <a:xfrm>
            <a:off x="697408" y="5017574"/>
            <a:ext cx="338328" cy="338328"/>
          </a:xfrm>
          <a:custGeom>
            <a:avLst/>
            <a:gdLst/>
            <a:ahLst/>
            <a:cxnLst/>
            <a:rect l="l" t="t" r="r" b="b"/>
            <a:pathLst>
              <a:path w="1258158" h="1258158">
                <a:moveTo>
                  <a:pt x="0" y="0"/>
                </a:moveTo>
                <a:lnTo>
                  <a:pt x="1258158" y="0"/>
                </a:lnTo>
                <a:lnTo>
                  <a:pt x="1258158" y="1258158"/>
                </a:lnTo>
                <a:lnTo>
                  <a:pt x="0" y="12581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000"/>
          </a:p>
        </p:txBody>
      </p:sp>
      <p:sp>
        <p:nvSpPr>
          <p:cNvPr id="22" name="Freeform 4">
            <a:extLst>
              <a:ext uri="{FF2B5EF4-FFF2-40B4-BE49-F238E27FC236}">
                <a16:creationId xmlns:a16="http://schemas.microsoft.com/office/drawing/2014/main" id="{EC7971AF-6DE4-C80E-C125-8A481E49EF99}"/>
              </a:ext>
            </a:extLst>
          </p:cNvPr>
          <p:cNvSpPr/>
          <p:nvPr/>
        </p:nvSpPr>
        <p:spPr>
          <a:xfrm>
            <a:off x="683692" y="4501301"/>
            <a:ext cx="365760" cy="329184"/>
          </a:xfrm>
          <a:custGeom>
            <a:avLst/>
            <a:gdLst/>
            <a:ahLst/>
            <a:cxnLst/>
            <a:rect l="l" t="t" r="r" b="b"/>
            <a:pathLst>
              <a:path w="1736347" h="1599610">
                <a:moveTo>
                  <a:pt x="0" y="0"/>
                </a:moveTo>
                <a:lnTo>
                  <a:pt x="1736347" y="0"/>
                </a:lnTo>
                <a:lnTo>
                  <a:pt x="1736347" y="1599610"/>
                </a:lnTo>
                <a:lnTo>
                  <a:pt x="0" y="159961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sz="1000"/>
          </a:p>
        </p:txBody>
      </p:sp>
      <p:sp>
        <p:nvSpPr>
          <p:cNvPr id="24" name="TextBox 23">
            <a:extLst>
              <a:ext uri="{FF2B5EF4-FFF2-40B4-BE49-F238E27FC236}">
                <a16:creationId xmlns:a16="http://schemas.microsoft.com/office/drawing/2014/main" id="{BC4160BC-EDD2-426C-463F-95AC62DA9280}"/>
              </a:ext>
            </a:extLst>
          </p:cNvPr>
          <p:cNvSpPr txBox="1"/>
          <p:nvPr/>
        </p:nvSpPr>
        <p:spPr>
          <a:xfrm>
            <a:off x="1122547" y="4023192"/>
            <a:ext cx="1029188" cy="246221"/>
          </a:xfrm>
          <a:prstGeom prst="rect">
            <a:avLst/>
          </a:prstGeom>
          <a:noFill/>
        </p:spPr>
        <p:txBody>
          <a:bodyPr wrap="square" lIns="0" tIns="45720" rIns="0" bIns="45720" rtlCol="0">
            <a:spAutoFit/>
          </a:bodyPr>
          <a:lstStyle/>
          <a:p>
            <a:pPr>
              <a:spcAft>
                <a:spcPts val="600"/>
              </a:spcAft>
            </a:pPr>
            <a:r>
              <a:rPr lang="en-US" sz="10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$2.0mm cash.</a:t>
            </a:r>
            <a:endParaRPr lang="en-US" sz="1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F1264113-131C-FBA6-56F0-862E6976AF49}"/>
              </a:ext>
            </a:extLst>
          </p:cNvPr>
          <p:cNvSpPr txBox="1"/>
          <p:nvPr/>
        </p:nvSpPr>
        <p:spPr>
          <a:xfrm>
            <a:off x="1140530" y="4434890"/>
            <a:ext cx="2251894" cy="400110"/>
          </a:xfrm>
          <a:prstGeom prst="rect">
            <a:avLst/>
          </a:prstGeom>
          <a:noFill/>
        </p:spPr>
        <p:txBody>
          <a:bodyPr wrap="square" lIns="0" tIns="45720" rIns="0" bIns="45720" rtlCol="0">
            <a:spAutoFit/>
          </a:bodyPr>
          <a:lstStyle/>
          <a:p>
            <a:pPr>
              <a:spcAft>
                <a:spcPts val="600"/>
              </a:spcAft>
            </a:pPr>
            <a:r>
              <a:rPr lang="en-US" sz="10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2,600,000 shares of USEG restricted common stock.</a:t>
            </a:r>
            <a:endParaRPr lang="en-US" sz="1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75FC676B-4AE3-6925-D541-DE3460CCF81D}"/>
              </a:ext>
            </a:extLst>
          </p:cNvPr>
          <p:cNvSpPr txBox="1"/>
          <p:nvPr/>
        </p:nvSpPr>
        <p:spPr>
          <a:xfrm>
            <a:off x="1140530" y="4940963"/>
            <a:ext cx="2251894" cy="400110"/>
          </a:xfrm>
          <a:prstGeom prst="rect">
            <a:avLst/>
          </a:prstGeom>
          <a:noFill/>
        </p:spPr>
        <p:txBody>
          <a:bodyPr wrap="square" lIns="0" tIns="45720" rIns="0" bIns="45720" rtlCol="0">
            <a:spAutoFit/>
          </a:bodyPr>
          <a:lstStyle/>
          <a:p>
            <a:pPr>
              <a:spcAft>
                <a:spcPts val="600"/>
              </a:spcAft>
            </a:pPr>
            <a:r>
              <a:rPr lang="en-US" sz="10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$20.0mm carried working interest for 17.5% retained working interest.</a:t>
            </a:r>
            <a:endParaRPr lang="en-US" sz="10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5D5BDC0B-BC2E-DEB5-34E0-88B94CD52840}"/>
              </a:ext>
            </a:extLst>
          </p:cNvPr>
          <p:cNvSpPr txBox="1"/>
          <p:nvPr/>
        </p:nvSpPr>
        <p:spPr>
          <a:xfrm>
            <a:off x="589250" y="6254678"/>
            <a:ext cx="7238014" cy="307777"/>
          </a:xfrm>
          <a:prstGeom prst="rect">
            <a:avLst/>
          </a:prstGeom>
          <a:noFill/>
        </p:spPr>
        <p:txBody>
          <a:bodyPr wrap="square" lIns="0" tIns="45720" rIns="0" bIns="45720" rtlCol="0">
            <a:spAutoFit/>
          </a:bodyPr>
          <a:lstStyle/>
          <a:p>
            <a:pPr marL="228600" indent="-228600" algn="just">
              <a:buFontTx/>
              <a:buAutoNum type="arabicPeriod"/>
            </a:pPr>
            <a:r>
              <a:rPr lang="en-US" sz="700" dirty="0">
                <a:latin typeface="Calibri" panose="020F0502020204030204" pitchFamily="34" charset="0"/>
                <a:ea typeface="Calibri" panose="020F0502020204030204" pitchFamily="34" charset="0"/>
                <a:cs typeface="Calibri" panose="020F0502020204030204" pitchFamily="34" charset="0"/>
              </a:rPr>
              <a:t>U.S. Energy has an 82.5% working interest across the acreage position.</a:t>
            </a:r>
          </a:p>
          <a:p>
            <a:pPr marL="228600" indent="-228600" algn="just">
              <a:buFontTx/>
              <a:buAutoNum type="arabicPeriod"/>
            </a:pPr>
            <a:endParaRPr lang="en-US" sz="700" dirty="0">
              <a:latin typeface="Calibri" panose="020F0502020204030204" pitchFamily="34" charset="0"/>
              <a:ea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3F6D1E52-D4B7-226D-C259-05B8407FB893}"/>
              </a:ext>
            </a:extLst>
          </p:cNvPr>
          <p:cNvSpPr txBox="1"/>
          <p:nvPr/>
        </p:nvSpPr>
        <p:spPr>
          <a:xfrm>
            <a:off x="545287" y="3382412"/>
            <a:ext cx="3212897" cy="461665"/>
          </a:xfrm>
          <a:prstGeom prst="rect">
            <a:avLst/>
          </a:prstGeom>
          <a:noFill/>
        </p:spPr>
        <p:txBody>
          <a:bodyPr wrap="square" lIns="0" tIns="45720" rIns="0" bIns="45720" rtlCol="0">
            <a:spAutoFit/>
          </a:bodyPr>
          <a:lstStyle/>
          <a:p>
            <a:pPr>
              <a:spcAft>
                <a:spcPts val="600"/>
              </a:spcAft>
            </a:pPr>
            <a:r>
              <a:rPr lang="en-US" sz="12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U.S. Energy acquired 82.5% of Seller’s ownership in its acreage for:</a:t>
            </a:r>
            <a:endParaRPr lang="en-US" sz="1000" dirty="0">
              <a:solidFill>
                <a:schemeClr val="tx1">
                  <a:lumMod val="65000"/>
                  <a:lumOff val="35000"/>
                </a:schemeClr>
              </a:solidFill>
              <a:latin typeface="Calibri" panose="020F0502020204030204" pitchFamily="34" charset="0"/>
              <a:cs typeface="Calibri" panose="020F0502020204030204" pitchFamily="34" charset="0"/>
            </a:endParaRPr>
          </a:p>
        </p:txBody>
      </p:sp>
      <p:graphicFrame>
        <p:nvGraphicFramePr>
          <p:cNvPr id="2" name="Table 1">
            <a:extLst>
              <a:ext uri="{FF2B5EF4-FFF2-40B4-BE49-F238E27FC236}">
                <a16:creationId xmlns:a16="http://schemas.microsoft.com/office/drawing/2014/main" id="{B0E5F31F-FA08-849D-72A0-25BDEFA80E44}"/>
              </a:ext>
            </a:extLst>
          </p:cNvPr>
          <p:cNvGraphicFramePr>
            <a:graphicFrameLocks noGrp="1"/>
          </p:cNvGraphicFramePr>
          <p:nvPr>
            <p:extLst>
              <p:ext uri="{D42A27DB-BD31-4B8C-83A1-F6EECF244321}">
                <p14:modId xmlns:p14="http://schemas.microsoft.com/office/powerpoint/2010/main" val="1853106082"/>
              </p:ext>
            </p:extLst>
          </p:nvPr>
        </p:nvGraphicFramePr>
        <p:xfrm>
          <a:off x="4350936" y="1225010"/>
          <a:ext cx="4571998" cy="3370072"/>
        </p:xfrm>
        <a:graphic>
          <a:graphicData uri="http://schemas.openxmlformats.org/drawingml/2006/table">
            <a:tbl>
              <a:tblPr firstRow="1" bandRow="1">
                <a:tableStyleId>{74C1A8A3-306A-4EB7-A6B1-4F7E0EB9C5D6}</a:tableStyleId>
              </a:tblPr>
              <a:tblGrid>
                <a:gridCol w="1224383">
                  <a:extLst>
                    <a:ext uri="{9D8B030D-6E8A-4147-A177-3AD203B41FA5}">
                      <a16:colId xmlns:a16="http://schemas.microsoft.com/office/drawing/2014/main" val="3365046673"/>
                    </a:ext>
                  </a:extLst>
                </a:gridCol>
                <a:gridCol w="524735">
                  <a:extLst>
                    <a:ext uri="{9D8B030D-6E8A-4147-A177-3AD203B41FA5}">
                      <a16:colId xmlns:a16="http://schemas.microsoft.com/office/drawing/2014/main" val="1283828647"/>
                    </a:ext>
                  </a:extLst>
                </a:gridCol>
                <a:gridCol w="524735">
                  <a:extLst>
                    <a:ext uri="{9D8B030D-6E8A-4147-A177-3AD203B41FA5}">
                      <a16:colId xmlns:a16="http://schemas.microsoft.com/office/drawing/2014/main" val="3089838120"/>
                    </a:ext>
                  </a:extLst>
                </a:gridCol>
                <a:gridCol w="524735">
                  <a:extLst>
                    <a:ext uri="{9D8B030D-6E8A-4147-A177-3AD203B41FA5}">
                      <a16:colId xmlns:a16="http://schemas.microsoft.com/office/drawing/2014/main" val="2687674442"/>
                    </a:ext>
                  </a:extLst>
                </a:gridCol>
                <a:gridCol w="199205">
                  <a:extLst>
                    <a:ext uri="{9D8B030D-6E8A-4147-A177-3AD203B41FA5}">
                      <a16:colId xmlns:a16="http://schemas.microsoft.com/office/drawing/2014/main" val="356164654"/>
                    </a:ext>
                  </a:extLst>
                </a:gridCol>
                <a:gridCol w="524735">
                  <a:extLst>
                    <a:ext uri="{9D8B030D-6E8A-4147-A177-3AD203B41FA5}">
                      <a16:colId xmlns:a16="http://schemas.microsoft.com/office/drawing/2014/main" val="894856006"/>
                    </a:ext>
                  </a:extLst>
                </a:gridCol>
                <a:gridCol w="524735">
                  <a:extLst>
                    <a:ext uri="{9D8B030D-6E8A-4147-A177-3AD203B41FA5}">
                      <a16:colId xmlns:a16="http://schemas.microsoft.com/office/drawing/2014/main" val="3302603404"/>
                    </a:ext>
                  </a:extLst>
                </a:gridCol>
                <a:gridCol w="524735">
                  <a:extLst>
                    <a:ext uri="{9D8B030D-6E8A-4147-A177-3AD203B41FA5}">
                      <a16:colId xmlns:a16="http://schemas.microsoft.com/office/drawing/2014/main" val="3397659040"/>
                    </a:ext>
                  </a:extLst>
                </a:gridCol>
              </a:tblGrid>
              <a:tr h="370840">
                <a:tc>
                  <a:txBody>
                    <a:bodyPr/>
                    <a:lstStyle/>
                    <a:p>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lnL>
                      <a:noFill/>
                    </a:lnL>
                    <a:lnR>
                      <a:noFill/>
                    </a:lnR>
                    <a:lnT w="25400" cmpd="sng">
                      <a:noFill/>
                    </a:lnT>
                    <a:lnB w="25400" cmpd="sng">
                      <a:noFill/>
                    </a:lnB>
                    <a:lnTlToBr w="12700" cmpd="sng">
                      <a:noFill/>
                      <a:prstDash val="solid"/>
                    </a:lnTlToBr>
                    <a:lnBlToTr w="12700" cmpd="sng">
                      <a:noFill/>
                      <a:prstDash val="solid"/>
                    </a:lnBlToTr>
                    <a:solidFill>
                      <a:schemeClr val="tx2"/>
                    </a:solidFill>
                  </a:tcPr>
                </a:tc>
                <a:tc gridSpan="3">
                  <a:txBody>
                    <a:bodyPr/>
                    <a:lstStyle/>
                    <a:p>
                      <a:pPr algn="ctr"/>
                      <a:r>
                        <a:rPr lang="en-US" sz="900" dirty="0">
                          <a:latin typeface="Calibri" panose="020F0502020204030204" pitchFamily="34" charset="0"/>
                          <a:ea typeface="Calibri" panose="020F0502020204030204" pitchFamily="34" charset="0"/>
                          <a:cs typeface="Calibri" panose="020F0502020204030204" pitchFamily="34" charset="0"/>
                        </a:rPr>
                        <a:t>Discovered Gas Initially </a:t>
                      </a:r>
                    </a:p>
                    <a:p>
                      <a:pPr algn="ctr"/>
                      <a:r>
                        <a:rPr lang="en-US" sz="900" dirty="0">
                          <a:latin typeface="Calibri" panose="020F0502020204030204" pitchFamily="34" charset="0"/>
                          <a:ea typeface="Calibri" panose="020F0502020204030204" pitchFamily="34" charset="0"/>
                          <a:cs typeface="Calibri" panose="020F0502020204030204" pitchFamily="34" charset="0"/>
                        </a:rPr>
                        <a:t>in Place (Bcf)</a:t>
                      </a:r>
                    </a:p>
                  </a:txBody>
                  <a:tcPr marL="9144" marR="9144" marT="9144" marB="9144" anchor="ctr">
                    <a:lnL>
                      <a:noFill/>
                    </a:lnL>
                    <a:lnR>
                      <a:noFill/>
                    </a:lnR>
                    <a:lnT w="25400" cmpd="sng">
                      <a:noFill/>
                    </a:lnT>
                    <a:lnB w="25400" cmpd="sng">
                      <a:noFill/>
                    </a:lnB>
                    <a:lnTlToBr w="12700" cmpd="sng">
                      <a:noFill/>
                      <a:prstDash val="solid"/>
                    </a:lnTlToBr>
                    <a:lnBlToTr w="12700" cmpd="sng">
                      <a:noFill/>
                      <a:prstDash val="solid"/>
                    </a:lnBlToTr>
                    <a:solidFill>
                      <a:schemeClr val="tx2"/>
                    </a:solidFill>
                  </a:tcPr>
                </a:tc>
                <a:tc hMerge="1">
                  <a:txBody>
                    <a:bodyPr/>
                    <a:lstStyle/>
                    <a:p>
                      <a:endParaRPr lang="en-US" dirty="0"/>
                    </a:p>
                  </a:txBody>
                  <a:tcPr/>
                </a:tc>
                <a:tc hMerge="1">
                  <a:txBody>
                    <a:bodyPr/>
                    <a:lstStyle/>
                    <a:p>
                      <a:endParaRPr lang="en-US" dirty="0"/>
                    </a:p>
                  </a:txBody>
                  <a:tcPr/>
                </a:tc>
                <a:tc>
                  <a:txBody>
                    <a:bodyPr/>
                    <a:lstStyle/>
                    <a:p>
                      <a:pPr algn="ct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w="25400" cmpd="sng">
                      <a:noFill/>
                    </a:lnT>
                    <a:lnB w="25400" cmpd="sng">
                      <a:noFill/>
                    </a:lnB>
                    <a:lnTlToBr w="12700" cmpd="sng">
                      <a:noFill/>
                      <a:prstDash val="solid"/>
                    </a:lnTlToBr>
                    <a:lnBlToTr w="12700" cmpd="sng">
                      <a:noFill/>
                      <a:prstDash val="solid"/>
                    </a:lnBlToTr>
                    <a:solidFill>
                      <a:schemeClr val="tx2"/>
                    </a:solidFill>
                  </a:tcPr>
                </a:tc>
                <a:tc gridSpan="3">
                  <a:txBody>
                    <a:bodyPr/>
                    <a:lstStyle/>
                    <a:p>
                      <a:pPr algn="ctr"/>
                      <a:r>
                        <a:rPr lang="en-US" sz="900" dirty="0">
                          <a:latin typeface="Calibri" panose="020F0502020204030204" pitchFamily="34" charset="0"/>
                          <a:ea typeface="Calibri" panose="020F0502020204030204" pitchFamily="34" charset="0"/>
                          <a:cs typeface="Calibri" panose="020F0502020204030204" pitchFamily="34" charset="0"/>
                        </a:rPr>
                        <a:t>Remaining Helium </a:t>
                      </a:r>
                    </a:p>
                    <a:p>
                      <a:pPr algn="ctr"/>
                      <a:r>
                        <a:rPr lang="en-US" sz="900" dirty="0">
                          <a:latin typeface="Calibri" panose="020F0502020204030204" pitchFamily="34" charset="0"/>
                          <a:ea typeface="Calibri" panose="020F0502020204030204" pitchFamily="34" charset="0"/>
                          <a:cs typeface="Calibri" panose="020F0502020204030204" pitchFamily="34" charset="0"/>
                        </a:rPr>
                        <a:t>Resource (Bcf)</a:t>
                      </a:r>
                    </a:p>
                  </a:txBody>
                  <a:tcPr marL="9144" marR="9144" marT="9144" marB="9144" anchor="ctr">
                    <a:lnL>
                      <a:noFill/>
                    </a:lnL>
                    <a:lnR>
                      <a:noFill/>
                    </a:lnR>
                    <a:lnT w="25400" cmpd="sng">
                      <a:noFill/>
                    </a:lnT>
                    <a:lnB w="25400" cmpd="sng">
                      <a:noFill/>
                    </a:lnB>
                    <a:lnTlToBr w="12700" cmpd="sng">
                      <a:noFill/>
                      <a:prstDash val="solid"/>
                    </a:lnTlToBr>
                    <a:lnBlToTr w="12700" cmpd="sng">
                      <a:noFill/>
                      <a:prstDash val="solid"/>
                    </a:lnBlToTr>
                    <a:solidFill>
                      <a:schemeClr val="tx2"/>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837141946"/>
                  </a:ext>
                </a:extLst>
              </a:tr>
              <a:tr h="232664">
                <a:tc>
                  <a:txBody>
                    <a:bodyPr/>
                    <a:lstStyle/>
                    <a:p>
                      <a:r>
                        <a:rPr lang="en-US" sz="900" i="1" dirty="0">
                          <a:latin typeface="Calibri" panose="020F0502020204030204" pitchFamily="34" charset="0"/>
                          <a:ea typeface="Calibri" panose="020F0502020204030204" pitchFamily="34" charset="0"/>
                          <a:cs typeface="Calibri" panose="020F0502020204030204" pitchFamily="34" charset="0"/>
                        </a:rPr>
                        <a:t>*Company gross</a:t>
                      </a:r>
                    </a:p>
                  </a:txBody>
                  <a:tcPr marL="9144" marR="9144" marT="9144" marB="9144">
                    <a:lnL>
                      <a:noFill/>
                    </a:lnL>
                    <a:lnR>
                      <a:noFill/>
                    </a:lnR>
                    <a:lnT w="25400" cmpd="sng">
                      <a:noFill/>
                    </a:lnT>
                    <a:lnB>
                      <a:noFill/>
                    </a:lnB>
                    <a:lnTlToBr w="12700" cmpd="sng">
                      <a:noFill/>
                      <a:prstDash val="solid"/>
                    </a:lnTlToBr>
                    <a:lnBlToTr w="12700" cmpd="sng">
                      <a:noFill/>
                      <a:prstDash val="solid"/>
                    </a:lnBlToTr>
                  </a:tcPr>
                </a:tc>
                <a:tc>
                  <a:txBody>
                    <a:bodyPr/>
                    <a:lstStyle/>
                    <a:p>
                      <a:pPr algn="ctr"/>
                      <a:r>
                        <a:rPr lang="en-US" sz="900" u="sng" dirty="0">
                          <a:latin typeface="Calibri" panose="020F0502020204030204" pitchFamily="34" charset="0"/>
                          <a:ea typeface="Calibri" panose="020F0502020204030204" pitchFamily="34" charset="0"/>
                          <a:cs typeface="Calibri" panose="020F0502020204030204" pitchFamily="34" charset="0"/>
                        </a:rPr>
                        <a:t>1C </a:t>
                      </a:r>
                    </a:p>
                    <a:p>
                      <a:pPr algn="ctr"/>
                      <a:r>
                        <a:rPr lang="en-US" sz="900" u="sng" dirty="0">
                          <a:latin typeface="Calibri" panose="020F0502020204030204" pitchFamily="34" charset="0"/>
                          <a:ea typeface="Calibri" panose="020F0502020204030204" pitchFamily="34" charset="0"/>
                          <a:cs typeface="Calibri" panose="020F0502020204030204" pitchFamily="34" charset="0"/>
                        </a:rPr>
                        <a:t>(Low)</a:t>
                      </a:r>
                    </a:p>
                  </a:txBody>
                  <a:tcPr marL="9144" marR="9144" marT="9144" marB="9144" anchor="ctr">
                    <a:lnL>
                      <a:noFill/>
                    </a:lnL>
                    <a:lnR>
                      <a:noFill/>
                    </a:lnR>
                    <a:lnT w="25400" cmpd="sng">
                      <a:noFill/>
                    </a:lnT>
                    <a:lnB>
                      <a:noFill/>
                    </a:lnB>
                    <a:lnTlToBr w="12700" cmpd="sng">
                      <a:noFill/>
                      <a:prstDash val="solid"/>
                    </a:lnTlToBr>
                    <a:lnBlToTr w="12700" cmpd="sng">
                      <a:noFill/>
                      <a:prstDash val="solid"/>
                    </a:lnBlToTr>
                  </a:tcPr>
                </a:tc>
                <a:tc>
                  <a:txBody>
                    <a:bodyPr/>
                    <a:lstStyle/>
                    <a:p>
                      <a:pPr algn="ctr"/>
                      <a:r>
                        <a:rPr lang="en-US" sz="900" u="sng" dirty="0">
                          <a:latin typeface="Calibri" panose="020F0502020204030204" pitchFamily="34" charset="0"/>
                          <a:ea typeface="Calibri" panose="020F0502020204030204" pitchFamily="34" charset="0"/>
                          <a:cs typeface="Calibri" panose="020F0502020204030204" pitchFamily="34" charset="0"/>
                        </a:rPr>
                        <a:t>2C </a:t>
                      </a:r>
                    </a:p>
                    <a:p>
                      <a:pPr algn="ctr"/>
                      <a:r>
                        <a:rPr lang="en-US" sz="900" u="sng" dirty="0">
                          <a:latin typeface="Calibri" panose="020F0502020204030204" pitchFamily="34" charset="0"/>
                          <a:ea typeface="Calibri" panose="020F0502020204030204" pitchFamily="34" charset="0"/>
                          <a:cs typeface="Calibri" panose="020F0502020204030204" pitchFamily="34" charset="0"/>
                        </a:rPr>
                        <a:t>(Best)</a:t>
                      </a:r>
                    </a:p>
                  </a:txBody>
                  <a:tcPr marL="9144" marR="9144" marT="9144" marB="9144" anchor="ctr">
                    <a:lnL>
                      <a:noFill/>
                    </a:lnL>
                    <a:lnR>
                      <a:noFill/>
                    </a:lnR>
                    <a:lnT w="25400" cmpd="sng">
                      <a:noFill/>
                    </a:lnT>
                    <a:lnB>
                      <a:noFill/>
                    </a:lnB>
                    <a:lnTlToBr w="12700" cmpd="sng">
                      <a:noFill/>
                      <a:prstDash val="solid"/>
                    </a:lnTlToBr>
                    <a:lnBlToTr w="12700" cmpd="sng">
                      <a:noFill/>
                      <a:prstDash val="solid"/>
                    </a:lnBlToTr>
                  </a:tcPr>
                </a:tc>
                <a:tc>
                  <a:txBody>
                    <a:bodyPr/>
                    <a:lstStyle/>
                    <a:p>
                      <a:pPr algn="ctr"/>
                      <a:r>
                        <a:rPr lang="en-US" sz="900" u="sng" dirty="0">
                          <a:latin typeface="Calibri" panose="020F0502020204030204" pitchFamily="34" charset="0"/>
                          <a:ea typeface="Calibri" panose="020F0502020204030204" pitchFamily="34" charset="0"/>
                          <a:cs typeface="Calibri" panose="020F0502020204030204" pitchFamily="34" charset="0"/>
                        </a:rPr>
                        <a:t>3C </a:t>
                      </a:r>
                    </a:p>
                    <a:p>
                      <a:pPr algn="ctr"/>
                      <a:r>
                        <a:rPr lang="en-US" sz="900" u="sng" dirty="0">
                          <a:latin typeface="Calibri" panose="020F0502020204030204" pitchFamily="34" charset="0"/>
                          <a:ea typeface="Calibri" panose="020F0502020204030204" pitchFamily="34" charset="0"/>
                          <a:cs typeface="Calibri" panose="020F0502020204030204" pitchFamily="34" charset="0"/>
                        </a:rPr>
                        <a:t>(High)</a:t>
                      </a:r>
                    </a:p>
                  </a:txBody>
                  <a:tcPr marL="9144" marR="9144" marT="9144" marB="9144" anchor="ctr">
                    <a:lnL>
                      <a:noFill/>
                    </a:lnL>
                    <a:lnR>
                      <a:noFill/>
                    </a:lnR>
                    <a:lnT w="25400" cmpd="sng">
                      <a:noFill/>
                    </a:lnT>
                    <a:lnB>
                      <a:noFill/>
                    </a:lnB>
                    <a:lnTlToBr w="12700" cmpd="sng">
                      <a:noFill/>
                      <a:prstDash val="solid"/>
                    </a:lnTlToBr>
                    <a:lnBlToTr w="12700" cmpd="sng">
                      <a:noFill/>
                      <a:prstDash val="solid"/>
                    </a:lnBlToTr>
                  </a:tcPr>
                </a:tc>
                <a:tc>
                  <a:txBody>
                    <a:bodyPr/>
                    <a:lstStyle/>
                    <a:p>
                      <a:pPr algn="ctr"/>
                      <a:endParaRPr lang="en-US" sz="900" u="sng"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w="25400" cmpd="sng">
                      <a:noFill/>
                    </a:lnT>
                    <a:lnB>
                      <a:noFill/>
                    </a:lnB>
                    <a:lnTlToBr w="12700" cmpd="sng">
                      <a:noFill/>
                      <a:prstDash val="solid"/>
                    </a:lnTlToBr>
                    <a:lnBlToTr w="12700" cmpd="sng">
                      <a:noFill/>
                      <a:prstDash val="solid"/>
                    </a:lnBlToTr>
                  </a:tcPr>
                </a:tc>
                <a:tc>
                  <a:txBody>
                    <a:bodyPr/>
                    <a:lstStyle/>
                    <a:p>
                      <a:pPr algn="ctr"/>
                      <a:r>
                        <a:rPr lang="en-US" sz="900" u="sng" dirty="0">
                          <a:latin typeface="Calibri" panose="020F0502020204030204" pitchFamily="34" charset="0"/>
                          <a:ea typeface="Calibri" panose="020F0502020204030204" pitchFamily="34" charset="0"/>
                          <a:cs typeface="Calibri" panose="020F0502020204030204" pitchFamily="34" charset="0"/>
                        </a:rPr>
                        <a:t>1C </a:t>
                      </a:r>
                    </a:p>
                    <a:p>
                      <a:pPr algn="ctr"/>
                      <a:r>
                        <a:rPr lang="en-US" sz="900" u="sng" dirty="0">
                          <a:latin typeface="Calibri" panose="020F0502020204030204" pitchFamily="34" charset="0"/>
                          <a:ea typeface="Calibri" panose="020F0502020204030204" pitchFamily="34" charset="0"/>
                          <a:cs typeface="Calibri" panose="020F0502020204030204" pitchFamily="34" charset="0"/>
                        </a:rPr>
                        <a:t>(Low)</a:t>
                      </a:r>
                    </a:p>
                  </a:txBody>
                  <a:tcPr marL="9144" marR="9144" marT="9144" marB="9144" anchor="ctr">
                    <a:lnL>
                      <a:noFill/>
                    </a:lnL>
                    <a:lnR>
                      <a:noFill/>
                    </a:lnR>
                    <a:lnT w="25400" cmpd="sng">
                      <a:noFill/>
                    </a:lnT>
                    <a:lnB>
                      <a:noFill/>
                    </a:lnB>
                    <a:lnTlToBr w="12700" cmpd="sng">
                      <a:noFill/>
                      <a:prstDash val="solid"/>
                    </a:lnTlToBr>
                    <a:lnBlToTr w="12700" cmpd="sng">
                      <a:noFill/>
                      <a:prstDash val="solid"/>
                    </a:lnBlToTr>
                  </a:tcPr>
                </a:tc>
                <a:tc>
                  <a:txBody>
                    <a:bodyPr/>
                    <a:lstStyle/>
                    <a:p>
                      <a:pPr algn="ctr"/>
                      <a:r>
                        <a:rPr lang="en-US" sz="900" u="sng" dirty="0">
                          <a:latin typeface="Calibri" panose="020F0502020204030204" pitchFamily="34" charset="0"/>
                          <a:ea typeface="Calibri" panose="020F0502020204030204" pitchFamily="34" charset="0"/>
                          <a:cs typeface="Calibri" panose="020F0502020204030204" pitchFamily="34" charset="0"/>
                        </a:rPr>
                        <a:t>2C </a:t>
                      </a:r>
                    </a:p>
                    <a:p>
                      <a:pPr algn="ctr"/>
                      <a:r>
                        <a:rPr lang="en-US" sz="900" u="sng" dirty="0">
                          <a:latin typeface="Calibri" panose="020F0502020204030204" pitchFamily="34" charset="0"/>
                          <a:ea typeface="Calibri" panose="020F0502020204030204" pitchFamily="34" charset="0"/>
                          <a:cs typeface="Calibri" panose="020F0502020204030204" pitchFamily="34" charset="0"/>
                        </a:rPr>
                        <a:t>(Best)</a:t>
                      </a:r>
                    </a:p>
                  </a:txBody>
                  <a:tcPr marL="9144" marR="9144" marT="9144" marB="9144" anchor="ctr">
                    <a:lnL>
                      <a:noFill/>
                    </a:lnL>
                    <a:lnR>
                      <a:noFill/>
                    </a:lnR>
                    <a:lnT w="25400" cmpd="sng">
                      <a:noFill/>
                    </a:lnT>
                    <a:lnB>
                      <a:noFill/>
                    </a:lnB>
                    <a:lnTlToBr w="12700" cmpd="sng">
                      <a:noFill/>
                      <a:prstDash val="solid"/>
                    </a:lnTlToBr>
                    <a:lnBlToTr w="12700" cmpd="sng">
                      <a:noFill/>
                      <a:prstDash val="solid"/>
                    </a:lnBlToTr>
                  </a:tcPr>
                </a:tc>
                <a:tc>
                  <a:txBody>
                    <a:bodyPr/>
                    <a:lstStyle/>
                    <a:p>
                      <a:pPr algn="ctr"/>
                      <a:r>
                        <a:rPr lang="en-US" sz="900" u="sng" dirty="0">
                          <a:latin typeface="Calibri" panose="020F0502020204030204" pitchFamily="34" charset="0"/>
                          <a:ea typeface="Calibri" panose="020F0502020204030204" pitchFamily="34" charset="0"/>
                          <a:cs typeface="Calibri" panose="020F0502020204030204" pitchFamily="34" charset="0"/>
                        </a:rPr>
                        <a:t>3C</a:t>
                      </a:r>
                    </a:p>
                    <a:p>
                      <a:pPr algn="ctr"/>
                      <a:r>
                        <a:rPr lang="en-US" sz="900" u="sng" dirty="0">
                          <a:latin typeface="Calibri" panose="020F0502020204030204" pitchFamily="34" charset="0"/>
                          <a:ea typeface="Calibri" panose="020F0502020204030204" pitchFamily="34" charset="0"/>
                          <a:cs typeface="Calibri" panose="020F0502020204030204" pitchFamily="34" charset="0"/>
                        </a:rPr>
                        <a:t>(High)</a:t>
                      </a:r>
                    </a:p>
                  </a:txBody>
                  <a:tcPr marL="9144" marR="9144" marT="9144" marB="9144" anchor="ct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4591519"/>
                  </a:ext>
                </a:extLst>
              </a:tr>
              <a:tr h="201168">
                <a:tc>
                  <a:txBody>
                    <a:bodyPr/>
                    <a:lstStyle/>
                    <a:p>
                      <a:pPr algn="l"/>
                      <a:r>
                        <a:rPr lang="en-US" sz="900" b="1" u="sng" dirty="0">
                          <a:latin typeface="Calibri" panose="020F0502020204030204" pitchFamily="34" charset="0"/>
                          <a:ea typeface="Calibri" panose="020F0502020204030204" pitchFamily="34" charset="0"/>
                          <a:cs typeface="Calibri" panose="020F0502020204030204" pitchFamily="34" charset="0"/>
                        </a:rPr>
                        <a:t>Contingent Resources</a:t>
                      </a: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5851441"/>
                  </a:ext>
                </a:extLst>
              </a:tr>
              <a:tr h="201168">
                <a:tc>
                  <a:txBody>
                    <a:bodyPr/>
                    <a:lstStyle/>
                    <a:p>
                      <a:pPr algn="l"/>
                      <a:r>
                        <a:rPr lang="en-US" sz="900" dirty="0">
                          <a:latin typeface="Calibri" panose="020F0502020204030204" pitchFamily="34" charset="0"/>
                          <a:ea typeface="Calibri" panose="020F0502020204030204" pitchFamily="34" charset="0"/>
                          <a:cs typeface="Calibri" panose="020F0502020204030204" pitchFamily="34" charset="0"/>
                        </a:rPr>
                        <a:t>Upper </a:t>
                      </a:r>
                      <a:r>
                        <a:rPr lang="en-US" sz="900" dirty="0" err="1">
                          <a:latin typeface="Calibri" panose="020F0502020204030204" pitchFamily="34" charset="0"/>
                          <a:ea typeface="Calibri" panose="020F0502020204030204" pitchFamily="34" charset="0"/>
                          <a:cs typeface="Calibri" panose="020F0502020204030204" pitchFamily="34" charset="0"/>
                        </a:rPr>
                        <a:t>Duperow</a:t>
                      </a: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r>
                        <a:rPr lang="en-US" sz="900" dirty="0">
                          <a:latin typeface="Calibri" panose="020F0502020204030204" pitchFamily="34" charset="0"/>
                          <a:ea typeface="Calibri" panose="020F0502020204030204" pitchFamily="34" charset="0"/>
                          <a:cs typeface="Calibri" panose="020F0502020204030204" pitchFamily="34" charset="0"/>
                        </a:rPr>
                        <a:t>1,293</a:t>
                      </a: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r>
                        <a:rPr lang="en-US" sz="900" dirty="0">
                          <a:latin typeface="Calibri" panose="020F0502020204030204" pitchFamily="34" charset="0"/>
                          <a:ea typeface="Calibri" panose="020F0502020204030204" pitchFamily="34" charset="0"/>
                          <a:cs typeface="Calibri" panose="020F0502020204030204" pitchFamily="34" charset="0"/>
                        </a:rPr>
                        <a:t>1,947</a:t>
                      </a: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r>
                        <a:rPr lang="en-US" sz="900" dirty="0">
                          <a:latin typeface="Calibri" panose="020F0502020204030204" pitchFamily="34" charset="0"/>
                          <a:ea typeface="Calibri" panose="020F0502020204030204" pitchFamily="34" charset="0"/>
                          <a:cs typeface="Calibri" panose="020F0502020204030204" pitchFamily="34" charset="0"/>
                        </a:rPr>
                        <a:t>2,904</a:t>
                      </a: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r>
                        <a:rPr lang="en-US" sz="900" dirty="0">
                          <a:latin typeface="Calibri" panose="020F0502020204030204" pitchFamily="34" charset="0"/>
                          <a:ea typeface="Calibri" panose="020F0502020204030204" pitchFamily="34" charset="0"/>
                          <a:cs typeface="Calibri" panose="020F0502020204030204" pitchFamily="34" charset="0"/>
                        </a:rPr>
                        <a:t>8</a:t>
                      </a: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r>
                        <a:rPr lang="en-US" sz="900" dirty="0">
                          <a:latin typeface="Calibri" panose="020F0502020204030204" pitchFamily="34" charset="0"/>
                          <a:ea typeface="Calibri" panose="020F0502020204030204" pitchFamily="34" charset="0"/>
                          <a:cs typeface="Calibri" panose="020F0502020204030204" pitchFamily="34" charset="0"/>
                        </a:rPr>
                        <a:t>17</a:t>
                      </a: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r>
                        <a:rPr lang="en-US" sz="900" dirty="0">
                          <a:latin typeface="Calibri" panose="020F0502020204030204" pitchFamily="34" charset="0"/>
                          <a:ea typeface="Calibri" panose="020F0502020204030204" pitchFamily="34" charset="0"/>
                          <a:cs typeface="Calibri" panose="020F0502020204030204" pitchFamily="34" charset="0"/>
                        </a:rPr>
                        <a:t>32</a:t>
                      </a:r>
                    </a:p>
                  </a:txBody>
                  <a:tcPr marL="9144" marR="9144" marT="9144" marB="9144"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56457612"/>
                  </a:ext>
                </a:extLst>
              </a:tr>
              <a:tr h="201168">
                <a:tc>
                  <a:txBody>
                    <a:bodyPr/>
                    <a:lstStyle/>
                    <a:p>
                      <a:pPr algn="l"/>
                      <a:r>
                        <a:rPr lang="en-US" sz="900" dirty="0">
                          <a:latin typeface="Calibri" panose="020F0502020204030204" pitchFamily="34" charset="0"/>
                          <a:ea typeface="Calibri" panose="020F0502020204030204" pitchFamily="34" charset="0"/>
                          <a:cs typeface="Calibri" panose="020F0502020204030204" pitchFamily="34" charset="0"/>
                        </a:rPr>
                        <a:t>Middle </a:t>
                      </a:r>
                      <a:r>
                        <a:rPr lang="en-US" sz="900" dirty="0" err="1">
                          <a:latin typeface="Calibri" panose="020F0502020204030204" pitchFamily="34" charset="0"/>
                          <a:ea typeface="Calibri" panose="020F0502020204030204" pitchFamily="34" charset="0"/>
                          <a:cs typeface="Calibri" panose="020F0502020204030204" pitchFamily="34" charset="0"/>
                        </a:rPr>
                        <a:t>Duperow</a:t>
                      </a: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900" dirty="0">
                          <a:latin typeface="Calibri" panose="020F0502020204030204" pitchFamily="34" charset="0"/>
                          <a:ea typeface="Calibri" panose="020F0502020204030204" pitchFamily="34" charset="0"/>
                          <a:cs typeface="Calibri" panose="020F0502020204030204" pitchFamily="34" charset="0"/>
                        </a:rPr>
                        <a:t>428</a:t>
                      </a: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900" dirty="0">
                          <a:latin typeface="Calibri" panose="020F0502020204030204" pitchFamily="34" charset="0"/>
                          <a:ea typeface="Calibri" panose="020F0502020204030204" pitchFamily="34" charset="0"/>
                          <a:cs typeface="Calibri" panose="020F0502020204030204" pitchFamily="34" charset="0"/>
                        </a:rPr>
                        <a:t>806</a:t>
                      </a: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900" dirty="0">
                          <a:latin typeface="Calibri" panose="020F0502020204030204" pitchFamily="34" charset="0"/>
                          <a:ea typeface="Calibri" panose="020F0502020204030204" pitchFamily="34" charset="0"/>
                          <a:cs typeface="Calibri" panose="020F0502020204030204" pitchFamily="34" charset="0"/>
                        </a:rPr>
                        <a:t>1,459</a:t>
                      </a: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900" dirty="0">
                          <a:latin typeface="Calibri" panose="020F0502020204030204" pitchFamily="34" charset="0"/>
                          <a:ea typeface="Calibri" panose="020F0502020204030204" pitchFamily="34" charset="0"/>
                          <a:cs typeface="Calibri" panose="020F0502020204030204" pitchFamily="34" charset="0"/>
                        </a:rPr>
                        <a:t>3</a:t>
                      </a: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900" dirty="0">
                          <a:latin typeface="Calibri" panose="020F0502020204030204" pitchFamily="34" charset="0"/>
                          <a:ea typeface="Calibri" panose="020F0502020204030204" pitchFamily="34" charset="0"/>
                          <a:cs typeface="Calibri" panose="020F0502020204030204" pitchFamily="34" charset="0"/>
                        </a:rPr>
                        <a:t>7</a:t>
                      </a: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900" dirty="0">
                          <a:latin typeface="Calibri" panose="020F0502020204030204" pitchFamily="34" charset="0"/>
                          <a:ea typeface="Calibri" panose="020F0502020204030204" pitchFamily="34" charset="0"/>
                          <a:cs typeface="Calibri" panose="020F0502020204030204" pitchFamily="34" charset="0"/>
                        </a:rPr>
                        <a:t>15</a:t>
                      </a: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9302229"/>
                  </a:ext>
                </a:extLst>
              </a:tr>
              <a:tr h="201168">
                <a:tc>
                  <a:txBody>
                    <a:bodyPr/>
                    <a:lstStyle/>
                    <a:p>
                      <a:pPr algn="l"/>
                      <a:r>
                        <a:rPr lang="en-US" sz="900" dirty="0">
                          <a:latin typeface="Calibri" panose="020F0502020204030204" pitchFamily="34" charset="0"/>
                          <a:ea typeface="Calibri" panose="020F0502020204030204" pitchFamily="34" charset="0"/>
                          <a:cs typeface="Calibri" panose="020F0502020204030204" pitchFamily="34" charset="0"/>
                        </a:rPr>
                        <a:t>     Total Contingent</a:t>
                      </a:r>
                    </a:p>
                  </a:txBody>
                  <a:tcPr marL="9144" marR="9144" marT="9144" marB="9144"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1,721 </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2,753 </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4,363 </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endParaRPr lang="en-US"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11 </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24 </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46 </a:t>
                      </a:r>
                    </a:p>
                  </a:txBody>
                  <a:tcPr marL="9525" marR="9525" marT="9525" marB="0" anchor="ctr">
                    <a:lnL>
                      <a:noFill/>
                    </a:lnL>
                    <a:lnR>
                      <a:noFill/>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982869971"/>
                  </a:ext>
                </a:extLst>
              </a:tr>
              <a:tr h="201168">
                <a:tc>
                  <a:txBody>
                    <a:bodyPr/>
                    <a:lstStyle/>
                    <a:p>
                      <a:pPr algn="l"/>
                      <a:endParaRPr lang="en-US" sz="900" b="1" u="sng"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endParaRPr lang="en-US" sz="90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870364336"/>
                  </a:ext>
                </a:extLst>
              </a:tr>
              <a:tr h="201168">
                <a:tc>
                  <a:txBody>
                    <a:bodyPr/>
                    <a:lstStyle/>
                    <a:p>
                      <a:pPr algn="l"/>
                      <a:endParaRPr lang="en-US" sz="900" b="1" u="sng"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u="sng" dirty="0">
                          <a:latin typeface="Calibri" panose="020F0502020204030204" pitchFamily="34" charset="0"/>
                          <a:ea typeface="Calibri" panose="020F0502020204030204" pitchFamily="34" charset="0"/>
                          <a:cs typeface="Calibri" panose="020F0502020204030204" pitchFamily="34" charset="0"/>
                        </a:rPr>
                        <a:t>1U </a:t>
                      </a:r>
                    </a:p>
                    <a:p>
                      <a:pPr algn="ctr"/>
                      <a:r>
                        <a:rPr lang="en-US" sz="900" u="sng" dirty="0">
                          <a:latin typeface="Calibri" panose="020F0502020204030204" pitchFamily="34" charset="0"/>
                          <a:ea typeface="Calibri" panose="020F0502020204030204" pitchFamily="34" charset="0"/>
                          <a:cs typeface="Calibri" panose="020F0502020204030204" pitchFamily="34" charset="0"/>
                        </a:rPr>
                        <a:t>(Low)</a:t>
                      </a: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u="sng" dirty="0">
                          <a:latin typeface="Calibri" panose="020F0502020204030204" pitchFamily="34" charset="0"/>
                          <a:ea typeface="Calibri" panose="020F0502020204030204" pitchFamily="34" charset="0"/>
                          <a:cs typeface="Calibri" panose="020F0502020204030204" pitchFamily="34" charset="0"/>
                        </a:rPr>
                        <a:t>2U </a:t>
                      </a:r>
                    </a:p>
                    <a:p>
                      <a:pPr algn="ctr"/>
                      <a:r>
                        <a:rPr lang="en-US" sz="900" u="sng" dirty="0">
                          <a:latin typeface="Calibri" panose="020F0502020204030204" pitchFamily="34" charset="0"/>
                          <a:ea typeface="Calibri" panose="020F0502020204030204" pitchFamily="34" charset="0"/>
                          <a:cs typeface="Calibri" panose="020F0502020204030204" pitchFamily="34" charset="0"/>
                        </a:rPr>
                        <a:t>(Best)</a:t>
                      </a: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u="sng" dirty="0">
                          <a:latin typeface="Calibri" panose="020F0502020204030204" pitchFamily="34" charset="0"/>
                          <a:ea typeface="Calibri" panose="020F0502020204030204" pitchFamily="34" charset="0"/>
                          <a:cs typeface="Calibri" panose="020F0502020204030204" pitchFamily="34" charset="0"/>
                        </a:rPr>
                        <a:t>3U </a:t>
                      </a:r>
                    </a:p>
                    <a:p>
                      <a:pPr algn="ctr"/>
                      <a:r>
                        <a:rPr lang="en-US" sz="900" u="sng" dirty="0">
                          <a:latin typeface="Calibri" panose="020F0502020204030204" pitchFamily="34" charset="0"/>
                          <a:ea typeface="Calibri" panose="020F0502020204030204" pitchFamily="34" charset="0"/>
                          <a:cs typeface="Calibri" panose="020F0502020204030204" pitchFamily="34" charset="0"/>
                        </a:rPr>
                        <a:t>(High)</a:t>
                      </a: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u="sng"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u="sng" dirty="0">
                          <a:latin typeface="Calibri" panose="020F0502020204030204" pitchFamily="34" charset="0"/>
                          <a:ea typeface="Calibri" panose="020F0502020204030204" pitchFamily="34" charset="0"/>
                          <a:cs typeface="Calibri" panose="020F0502020204030204" pitchFamily="34" charset="0"/>
                        </a:rPr>
                        <a:t>1U </a:t>
                      </a:r>
                    </a:p>
                    <a:p>
                      <a:pPr algn="ctr"/>
                      <a:r>
                        <a:rPr lang="en-US" sz="900" u="sng" dirty="0">
                          <a:latin typeface="Calibri" panose="020F0502020204030204" pitchFamily="34" charset="0"/>
                          <a:ea typeface="Calibri" panose="020F0502020204030204" pitchFamily="34" charset="0"/>
                          <a:cs typeface="Calibri" panose="020F0502020204030204" pitchFamily="34" charset="0"/>
                        </a:rPr>
                        <a:t>(Low)</a:t>
                      </a: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u="sng" dirty="0">
                          <a:latin typeface="Calibri" panose="020F0502020204030204" pitchFamily="34" charset="0"/>
                          <a:ea typeface="Calibri" panose="020F0502020204030204" pitchFamily="34" charset="0"/>
                          <a:cs typeface="Calibri" panose="020F0502020204030204" pitchFamily="34" charset="0"/>
                        </a:rPr>
                        <a:t>2U </a:t>
                      </a:r>
                    </a:p>
                    <a:p>
                      <a:pPr algn="ctr"/>
                      <a:r>
                        <a:rPr lang="en-US" sz="900" u="sng" dirty="0">
                          <a:latin typeface="Calibri" panose="020F0502020204030204" pitchFamily="34" charset="0"/>
                          <a:ea typeface="Calibri" panose="020F0502020204030204" pitchFamily="34" charset="0"/>
                          <a:cs typeface="Calibri" panose="020F0502020204030204" pitchFamily="34" charset="0"/>
                        </a:rPr>
                        <a:t>(Best)</a:t>
                      </a: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900" u="sng" dirty="0">
                          <a:latin typeface="Calibri" panose="020F0502020204030204" pitchFamily="34" charset="0"/>
                          <a:ea typeface="Calibri" panose="020F0502020204030204" pitchFamily="34" charset="0"/>
                          <a:cs typeface="Calibri" panose="020F0502020204030204" pitchFamily="34" charset="0"/>
                        </a:rPr>
                        <a:t>3U </a:t>
                      </a:r>
                    </a:p>
                    <a:p>
                      <a:pPr algn="ctr"/>
                      <a:r>
                        <a:rPr lang="en-US" sz="900" u="sng" dirty="0">
                          <a:latin typeface="Calibri" panose="020F0502020204030204" pitchFamily="34" charset="0"/>
                          <a:ea typeface="Calibri" panose="020F0502020204030204" pitchFamily="34" charset="0"/>
                          <a:cs typeface="Calibri" panose="020F0502020204030204" pitchFamily="34" charset="0"/>
                        </a:rPr>
                        <a:t>(High)</a:t>
                      </a:r>
                    </a:p>
                  </a:txBody>
                  <a:tcPr marL="9144" marR="9144" marT="9144" marB="9144"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47834435"/>
                  </a:ext>
                </a:extLst>
              </a:tr>
              <a:tr h="201168">
                <a:tc>
                  <a:txBody>
                    <a:bodyPr/>
                    <a:lstStyle/>
                    <a:p>
                      <a:pPr algn="l"/>
                      <a:r>
                        <a:rPr lang="en-US" sz="900" b="1" u="sng" dirty="0">
                          <a:latin typeface="Calibri" panose="020F0502020204030204" pitchFamily="34" charset="0"/>
                          <a:ea typeface="Calibri" panose="020F0502020204030204" pitchFamily="34" charset="0"/>
                          <a:cs typeface="Calibri" panose="020F0502020204030204" pitchFamily="34" charset="0"/>
                        </a:rPr>
                        <a:t>Prospective Resources</a:t>
                      </a: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endParaRPr lang="en-US" sz="90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endParaRPr lang="en-US" sz="90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175574067"/>
                  </a:ext>
                </a:extLst>
              </a:tr>
              <a:tr h="201168">
                <a:tc>
                  <a:txBody>
                    <a:bodyPr/>
                    <a:lstStyle/>
                    <a:p>
                      <a:pPr algn="l"/>
                      <a:r>
                        <a:rPr lang="en-US" sz="900" dirty="0">
                          <a:latin typeface="Calibri" panose="020F0502020204030204" pitchFamily="34" charset="0"/>
                          <a:ea typeface="Calibri" panose="020F0502020204030204" pitchFamily="34" charset="0"/>
                          <a:cs typeface="Calibri" panose="020F0502020204030204" pitchFamily="34" charset="0"/>
                        </a:rPr>
                        <a:t>Souris River</a:t>
                      </a: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9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428 </a:t>
                      </a:r>
                      <a:endPar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9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995 </a:t>
                      </a:r>
                      <a:endParaRPr lang="en-US"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9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21 </a:t>
                      </a:r>
                      <a:endPar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fontAlgn="b"/>
                      <a:endPar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9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 </a:t>
                      </a:r>
                      <a:endPar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9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9 </a:t>
                      </a:r>
                      <a:endPar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9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22 </a:t>
                      </a:r>
                      <a:endPar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178837900"/>
                  </a:ext>
                </a:extLst>
              </a:tr>
              <a:tr h="201168">
                <a:tc>
                  <a:txBody>
                    <a:bodyPr/>
                    <a:lstStyle/>
                    <a:p>
                      <a:pPr algn="l"/>
                      <a:r>
                        <a:rPr lang="en-US" sz="900" dirty="0">
                          <a:latin typeface="Calibri" panose="020F0502020204030204" pitchFamily="34" charset="0"/>
                          <a:ea typeface="Calibri" panose="020F0502020204030204" pitchFamily="34" charset="0"/>
                          <a:cs typeface="Calibri" panose="020F0502020204030204" pitchFamily="34" charset="0"/>
                        </a:rPr>
                        <a:t>Flathead</a:t>
                      </a: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114 </a:t>
                      </a:r>
                      <a:endParaRPr lang="en-US"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283 </a:t>
                      </a:r>
                      <a:endParaRPr lang="en-US"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702 </a:t>
                      </a:r>
                      <a:endParaRPr lang="en-US"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b="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          2 </a:t>
                      </a:r>
                      <a:endParaRPr lang="en-US"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 </a:t>
                      </a:r>
                      <a:endPar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11 </a:t>
                      </a:r>
                      <a:endPar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6489514"/>
                  </a:ext>
                </a:extLst>
              </a:tr>
              <a:tr h="201168">
                <a:tc>
                  <a:txBody>
                    <a:bodyPr/>
                    <a:lstStyle/>
                    <a:p>
                      <a:pPr algn="l"/>
                      <a:r>
                        <a:rPr lang="en-US" sz="900" dirty="0">
                          <a:latin typeface="Calibri" panose="020F0502020204030204" pitchFamily="34" charset="0"/>
                          <a:ea typeface="Calibri" panose="020F0502020204030204" pitchFamily="34" charset="0"/>
                          <a:cs typeface="Calibri" panose="020F0502020204030204" pitchFamily="34" charset="0"/>
                        </a:rPr>
                        <a:t>     Total Prospective</a:t>
                      </a:r>
                    </a:p>
                  </a:txBody>
                  <a:tcPr marL="9144" marR="9144" marT="9144" marB="9144" anchor="ctr">
                    <a:lnL>
                      <a:noFill/>
                    </a:lnL>
                    <a:lnR>
                      <a:noFill/>
                    </a:lnR>
                    <a:lnT w="635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algn="r" fontAlgn="b"/>
                      <a:r>
                        <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543 </a:t>
                      </a:r>
                    </a:p>
                  </a:txBody>
                  <a:tcPr marL="9525" marR="9525" marT="9525" marB="0" anchor="ctr">
                    <a:lnL>
                      <a:noFill/>
                    </a:lnL>
                    <a:lnR>
                      <a:noFill/>
                    </a:lnR>
                    <a:lnT w="635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algn="r" fontAlgn="b"/>
                      <a:r>
                        <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1,278 </a:t>
                      </a:r>
                    </a:p>
                  </a:txBody>
                  <a:tcPr marL="9525" marR="9525" marT="9525" marB="0" anchor="ctr">
                    <a:lnL>
                      <a:noFill/>
                    </a:lnL>
                    <a:lnR>
                      <a:noFill/>
                    </a:lnR>
                    <a:lnT w="635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algn="r" fontAlgn="b"/>
                      <a:r>
                        <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722 </a:t>
                      </a:r>
                    </a:p>
                  </a:txBody>
                  <a:tcPr marL="9525" marR="9525" marT="9525" marB="0" anchor="ctr">
                    <a:lnL>
                      <a:noFill/>
                    </a:lnL>
                    <a:lnR>
                      <a:noFill/>
                    </a:lnR>
                    <a:lnT w="635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algn="r" fontAlgn="b"/>
                      <a:endPar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a:noFill/>
                    </a:lnL>
                    <a:lnR>
                      <a:noFill/>
                    </a:lnR>
                    <a:lnT w="635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algn="r" fontAlgn="b"/>
                      <a:r>
                        <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 </a:t>
                      </a:r>
                    </a:p>
                  </a:txBody>
                  <a:tcPr marL="9525" marR="9525" marT="9525" marB="0" anchor="ctr">
                    <a:lnL>
                      <a:noFill/>
                    </a:lnL>
                    <a:lnR>
                      <a:noFill/>
                    </a:lnR>
                    <a:lnT w="635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algn="r" fontAlgn="b"/>
                      <a:r>
                        <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13 </a:t>
                      </a:r>
                    </a:p>
                  </a:txBody>
                  <a:tcPr marL="9525" marR="9525" marT="9525" marB="0" anchor="ctr">
                    <a:lnL>
                      <a:noFill/>
                    </a:lnL>
                    <a:lnR>
                      <a:noFill/>
                    </a:lnR>
                    <a:lnT w="635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algn="r" fontAlgn="b"/>
                      <a:r>
                        <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32 </a:t>
                      </a:r>
                    </a:p>
                  </a:txBody>
                  <a:tcPr marL="9525" marR="9525" marT="9525" marB="0" anchor="ctr">
                    <a:lnL>
                      <a:noFill/>
                    </a:lnL>
                    <a:lnR>
                      <a:noFill/>
                    </a:lnR>
                    <a:lnT w="635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740377866"/>
                  </a:ext>
                </a:extLst>
              </a:tr>
              <a:tr h="201168">
                <a:tc>
                  <a:txBody>
                    <a:bodyPr/>
                    <a:lstStyle/>
                    <a:p>
                      <a:pPr algn="l"/>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8689401"/>
                  </a:ext>
                </a:extLst>
              </a:tr>
              <a:tr h="201168">
                <a:tc>
                  <a:txBody>
                    <a:bodyPr/>
                    <a:lstStyle/>
                    <a:p>
                      <a:pPr algn="l"/>
                      <a:r>
                        <a:rPr lang="en-US" sz="900" b="1" dirty="0">
                          <a:latin typeface="Calibri" panose="020F0502020204030204" pitchFamily="34" charset="0"/>
                          <a:ea typeface="Calibri" panose="020F0502020204030204" pitchFamily="34" charset="0"/>
                          <a:cs typeface="Calibri" panose="020F0502020204030204" pitchFamily="34" charset="0"/>
                        </a:rPr>
                        <a:t>Total Resources</a:t>
                      </a:r>
                    </a:p>
                  </a:txBody>
                  <a:tcPr marL="9144" marR="9144" marT="9144" marB="9144"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2,264 </a:t>
                      </a: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4,031 </a:t>
                      </a: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5,085 </a:t>
                      </a: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16 </a:t>
                      </a: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37 </a:t>
                      </a: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9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79 </a:t>
                      </a:r>
                    </a:p>
                  </a:txBody>
                  <a:tcPr marL="9525" marR="9525" marT="9525"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5356825"/>
                  </a:ext>
                </a:extLst>
              </a:tr>
              <a:tr h="201168">
                <a:tc>
                  <a:txBody>
                    <a:bodyPr/>
                    <a:lstStyle/>
                    <a:p>
                      <a:endParaRPr lang="en-US" sz="900" dirty="0">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lnL>
                      <a:noFill/>
                    </a:lnL>
                    <a:lnR>
                      <a:noFill/>
                    </a:lnR>
                    <a:lnT w="635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algn="r" fontAlgn="b"/>
                      <a:endParaRPr lang="en-US"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w="635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algn="r" fontAlgn="b"/>
                      <a:endParaRPr lang="en-US"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w="635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algn="r" fontAlgn="b"/>
                      <a:endParaRPr lang="en-US"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w="635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algn="r" fontAlgn="b"/>
                      <a:endParaRPr lang="en-US"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w="635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algn="r" fontAlgn="b"/>
                      <a:endParaRPr lang="en-US" sz="900" b="0"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w="635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algn="r" fontAlgn="b"/>
                      <a:endPar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w="635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algn="r" fontAlgn="b"/>
                      <a:endParaRPr lang="en-US"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144" marR="9144" marT="9144" marB="9144" anchor="ctr">
                    <a:lnL>
                      <a:noFill/>
                    </a:lnL>
                    <a:lnR>
                      <a:noFill/>
                    </a:lnR>
                    <a:lnT w="6350" cap="flat" cmpd="sng" algn="ctr">
                      <a:solidFill>
                        <a:schemeClr val="tx1"/>
                      </a:solidFill>
                      <a:prstDash val="solid"/>
                      <a:round/>
                      <a:headEnd type="none" w="med" len="med"/>
                      <a:tailEnd type="none" w="med" len="med"/>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042457751"/>
                  </a:ext>
                </a:extLst>
              </a:tr>
            </a:tbl>
          </a:graphicData>
        </a:graphic>
      </p:graphicFrame>
      <p:sp>
        <p:nvSpPr>
          <p:cNvPr id="3" name="Rectangle 2">
            <a:extLst>
              <a:ext uri="{FF2B5EF4-FFF2-40B4-BE49-F238E27FC236}">
                <a16:creationId xmlns:a16="http://schemas.microsoft.com/office/drawing/2014/main" id="{ACD65D14-B1EA-E2EE-7557-28F0872A3829}"/>
              </a:ext>
            </a:extLst>
          </p:cNvPr>
          <p:cNvSpPr/>
          <p:nvPr/>
        </p:nvSpPr>
        <p:spPr bwMode="auto">
          <a:xfrm>
            <a:off x="4350937" y="850673"/>
            <a:ext cx="4571998" cy="27432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Detailed Contingent and Prospective Resources </a:t>
            </a:r>
            <a:r>
              <a:rPr lang="en-US" sz="1400" b="1" baseline="30000" dirty="0">
                <a:solidFill>
                  <a:schemeClr val="bg1"/>
                </a:solidFill>
                <a:latin typeface="Calibri" panose="020F0502020204030204" pitchFamily="34" charset="0"/>
                <a:ea typeface="Calibri" panose="020F0502020204030204" pitchFamily="34" charset="0"/>
                <a:cs typeface="Calibri" panose="020F0502020204030204" pitchFamily="34" charset="0"/>
              </a:rPr>
              <a:t>(1)</a:t>
            </a:r>
            <a:endParaRPr kumimoji="0" lang="en-US" sz="1400" b="1" i="0" u="none" strike="noStrike" cap="none" normalizeH="0" baseline="3000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3682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5006352B-E80E-E29D-35A4-B7679A9534B5}"/>
              </a:ext>
            </a:extLst>
          </p:cNvPr>
          <p:cNvGraphicFramePr>
            <a:graphicFrameLocks noGrp="1"/>
          </p:cNvGraphicFramePr>
          <p:nvPr>
            <p:extLst>
              <p:ext uri="{D42A27DB-BD31-4B8C-83A1-F6EECF244321}">
                <p14:modId xmlns:p14="http://schemas.microsoft.com/office/powerpoint/2010/main" val="2100825396"/>
              </p:ext>
            </p:extLst>
          </p:nvPr>
        </p:nvGraphicFramePr>
        <p:xfrm>
          <a:off x="6161162" y="5079027"/>
          <a:ext cx="2309109" cy="548640"/>
        </p:xfrm>
        <a:graphic>
          <a:graphicData uri="http://schemas.openxmlformats.org/drawingml/2006/table">
            <a:tbl>
              <a:tblPr firstRow="1" bandRow="1">
                <a:tableStyleId>{5A111915-BE36-4E01-A7E5-04B1672EAD32}</a:tableStyleId>
              </a:tblPr>
              <a:tblGrid>
                <a:gridCol w="571749">
                  <a:extLst>
                    <a:ext uri="{9D8B030D-6E8A-4147-A177-3AD203B41FA5}">
                      <a16:colId xmlns:a16="http://schemas.microsoft.com/office/drawing/2014/main" val="3354170493"/>
                    </a:ext>
                  </a:extLst>
                </a:gridCol>
                <a:gridCol w="914400">
                  <a:extLst>
                    <a:ext uri="{9D8B030D-6E8A-4147-A177-3AD203B41FA5}">
                      <a16:colId xmlns:a16="http://schemas.microsoft.com/office/drawing/2014/main" val="53617510"/>
                    </a:ext>
                  </a:extLst>
                </a:gridCol>
                <a:gridCol w="822960">
                  <a:extLst>
                    <a:ext uri="{9D8B030D-6E8A-4147-A177-3AD203B41FA5}">
                      <a16:colId xmlns:a16="http://schemas.microsoft.com/office/drawing/2014/main" val="2979372740"/>
                    </a:ext>
                  </a:extLst>
                </a:gridCol>
              </a:tblGrid>
              <a:tr h="274320">
                <a:tc>
                  <a:txBody>
                    <a:bodyPr/>
                    <a:lstStyle/>
                    <a:p>
                      <a:endParaRPr lang="en-US" sz="1000" dirty="0">
                        <a:latin typeface="Calibri" panose="020F0502020204030204" pitchFamily="34" charset="0"/>
                        <a:cs typeface="Calibri" panose="020F0502020204030204" pitchFamily="34" charset="0"/>
                      </a:endParaRPr>
                    </a:p>
                  </a:txBody>
                  <a:tcPr>
                    <a:solidFill>
                      <a:schemeClr val="tx2"/>
                    </a:solidFill>
                  </a:tcPr>
                </a:tc>
                <a:tc>
                  <a:txBody>
                    <a:bodyPr/>
                    <a:lstStyle/>
                    <a:p>
                      <a:r>
                        <a:rPr lang="en-US" sz="1000" dirty="0">
                          <a:latin typeface="Calibri" panose="020F0502020204030204" pitchFamily="34" charset="0"/>
                          <a:cs typeface="Calibri" panose="020F0502020204030204" pitchFamily="34" charset="0"/>
                        </a:rPr>
                        <a:t>Asset</a:t>
                      </a:r>
                    </a:p>
                  </a:txBody>
                  <a:tcPr>
                    <a:solidFill>
                      <a:schemeClr val="tx2"/>
                    </a:solidFill>
                  </a:tcPr>
                </a:tc>
                <a:tc>
                  <a:txBody>
                    <a:bodyPr/>
                    <a:lstStyle/>
                    <a:p>
                      <a:r>
                        <a:rPr lang="en-US" sz="1000" dirty="0">
                          <a:latin typeface="Calibri" panose="020F0502020204030204" pitchFamily="34" charset="0"/>
                          <a:cs typeface="Calibri" panose="020F0502020204030204" pitchFamily="34" charset="0"/>
                        </a:rPr>
                        <a:t>Net Acres</a:t>
                      </a:r>
                    </a:p>
                  </a:txBody>
                  <a:tcPr>
                    <a:solidFill>
                      <a:schemeClr val="tx2"/>
                    </a:solidFill>
                  </a:tcPr>
                </a:tc>
                <a:extLst>
                  <a:ext uri="{0D108BD9-81ED-4DB2-BD59-A6C34878D82A}">
                    <a16:rowId xmlns:a16="http://schemas.microsoft.com/office/drawing/2014/main" val="1869740025"/>
                  </a:ext>
                </a:extLst>
              </a:tr>
              <a:tr h="274320">
                <a:tc>
                  <a:txBody>
                    <a:bodyPr/>
                    <a:lstStyle/>
                    <a:p>
                      <a:endParaRPr lang="en-US" sz="1000" dirty="0">
                        <a:latin typeface="Calibri" panose="020F0502020204030204" pitchFamily="34" charset="0"/>
                        <a:cs typeface="Calibri" panose="020F0502020204030204" pitchFamily="34" charset="0"/>
                      </a:endParaRPr>
                    </a:p>
                  </a:txBody>
                  <a:tcPr/>
                </a:tc>
                <a:tc>
                  <a:txBody>
                    <a:bodyPr/>
                    <a:lstStyle/>
                    <a:p>
                      <a:r>
                        <a:rPr lang="en-US" sz="1000" dirty="0">
                          <a:latin typeface="Calibri" panose="020F0502020204030204" pitchFamily="34" charset="0"/>
                          <a:cs typeface="Calibri" panose="020F0502020204030204" pitchFamily="34" charset="0"/>
                        </a:rPr>
                        <a:t>USEG </a:t>
                      </a:r>
                      <a:r>
                        <a:rPr lang="en-US" sz="1000" baseline="30000" dirty="0">
                          <a:latin typeface="Calibri" panose="020F0502020204030204" pitchFamily="34" charset="0"/>
                          <a:cs typeface="Calibri" panose="020F0502020204030204" pitchFamily="34" charset="0"/>
                        </a:rPr>
                        <a:t>(1)</a:t>
                      </a:r>
                    </a:p>
                  </a:txBody>
                  <a:tcPr/>
                </a:tc>
                <a:tc>
                  <a:txBody>
                    <a:bodyPr/>
                    <a:lstStyle/>
                    <a:p>
                      <a:r>
                        <a:rPr lang="en-US" sz="1000" dirty="0">
                          <a:latin typeface="Calibri" panose="020F0502020204030204" pitchFamily="34" charset="0"/>
                          <a:cs typeface="Calibri" panose="020F0502020204030204" pitchFamily="34" charset="0"/>
                        </a:rPr>
                        <a:t>140,000</a:t>
                      </a:r>
                    </a:p>
                  </a:txBody>
                  <a:tcPr/>
                </a:tc>
                <a:extLst>
                  <a:ext uri="{0D108BD9-81ED-4DB2-BD59-A6C34878D82A}">
                    <a16:rowId xmlns:a16="http://schemas.microsoft.com/office/drawing/2014/main" val="827661091"/>
                  </a:ext>
                </a:extLst>
              </a:tr>
            </a:tbl>
          </a:graphicData>
        </a:graphic>
      </p:graphicFrame>
      <p:sp>
        <p:nvSpPr>
          <p:cNvPr id="4" name="Rectangle 3">
            <a:extLst>
              <a:ext uri="{FF2B5EF4-FFF2-40B4-BE49-F238E27FC236}">
                <a16:creationId xmlns:a16="http://schemas.microsoft.com/office/drawing/2014/main" id="{51BB9ABB-9702-E9AC-7AA4-50840ABD9065}"/>
              </a:ext>
            </a:extLst>
          </p:cNvPr>
          <p:cNvSpPr/>
          <p:nvPr/>
        </p:nvSpPr>
        <p:spPr bwMode="auto">
          <a:xfrm>
            <a:off x="6252404" y="5396647"/>
            <a:ext cx="365760" cy="182880"/>
          </a:xfrm>
          <a:prstGeom prst="rect">
            <a:avLst/>
          </a:prstGeom>
          <a:solidFill>
            <a:srgbClr val="FCB77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2" name="Title 6">
            <a:extLst>
              <a:ext uri="{FF2B5EF4-FFF2-40B4-BE49-F238E27FC236}">
                <a16:creationId xmlns:a16="http://schemas.microsoft.com/office/drawing/2014/main" id="{FBBB2BC7-F581-A502-73D5-3706633CEDA8}"/>
              </a:ext>
            </a:extLst>
          </p:cNvPr>
          <p:cNvSpPr txBox="1">
            <a:spLocks/>
          </p:cNvSpPr>
          <p:nvPr/>
        </p:nvSpPr>
        <p:spPr>
          <a:xfrm>
            <a:off x="295275" y="238290"/>
            <a:ext cx="8294146" cy="476225"/>
          </a:xfrm>
          <a:prstGeom prst="rect">
            <a:avLst/>
          </a:prstGeom>
          <a:noFill/>
        </p:spPr>
        <p:txBody>
          <a:bodyPr/>
          <a:lstStyle>
            <a:lvl1pPr algn="l" defTabSz="899320" rtl="0" eaLnBrk="1" fontAlgn="base" hangingPunct="1">
              <a:lnSpc>
                <a:spcPct val="100000"/>
              </a:lnSpc>
              <a:spcBef>
                <a:spcPct val="0"/>
              </a:spcBef>
              <a:spcAft>
                <a:spcPct val="0"/>
              </a:spcAft>
              <a:defRPr sz="1765" b="0">
                <a:solidFill>
                  <a:schemeClr val="accent2"/>
                </a:solidFill>
                <a:latin typeface="+mn-lt"/>
                <a:ea typeface="+mj-ea"/>
                <a:cs typeface="+mj-cs"/>
              </a:defRPr>
            </a:lvl1pPr>
            <a:lvl2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2pPr>
            <a:lvl3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3pPr>
            <a:lvl4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4pPr>
            <a:lvl5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5pPr>
            <a:lvl6pPr marL="4034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6pPr>
            <a:lvl7pPr marL="806867"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7pPr>
            <a:lvl8pPr marL="1210300"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8pPr>
            <a:lvl9pPr marL="16137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9pPr>
          </a:lstStyle>
          <a:p>
            <a:pPr marR="0" lvl="0" indent="0">
              <a:buClrTx/>
              <a:buSzTx/>
              <a:buFontTx/>
              <a:buNone/>
              <a:tabLst/>
              <a:defRPr/>
            </a:pPr>
            <a:r>
              <a:rPr lang="en-US" sz="2400" b="1" kern="0" cap="small" dirty="0">
                <a:solidFill>
                  <a:schemeClr val="tx2"/>
                </a:solidFill>
                <a:latin typeface="Calibri" panose="020F0502020204030204" pitchFamily="34" charset="0"/>
                <a:cs typeface="Calibri" panose="020F0502020204030204" pitchFamily="34" charset="0"/>
              </a:rPr>
              <a:t>Large Scale Acreage Position </a:t>
            </a:r>
          </a:p>
        </p:txBody>
      </p:sp>
      <p:sp>
        <p:nvSpPr>
          <p:cNvPr id="5" name="TextBox 4">
            <a:extLst>
              <a:ext uri="{FF2B5EF4-FFF2-40B4-BE49-F238E27FC236}">
                <a16:creationId xmlns:a16="http://schemas.microsoft.com/office/drawing/2014/main" id="{E7F7070B-145F-A8CD-ED85-2E683B635077}"/>
              </a:ext>
            </a:extLst>
          </p:cNvPr>
          <p:cNvSpPr txBox="1"/>
          <p:nvPr/>
        </p:nvSpPr>
        <p:spPr>
          <a:xfrm>
            <a:off x="589251" y="6254678"/>
            <a:ext cx="3339036" cy="200055"/>
          </a:xfrm>
          <a:prstGeom prst="rect">
            <a:avLst/>
          </a:prstGeom>
          <a:noFill/>
        </p:spPr>
        <p:txBody>
          <a:bodyPr wrap="square" lIns="0" tIns="45720" rIns="0" bIns="45720" rtlCol="0">
            <a:spAutoFit/>
          </a:bodyPr>
          <a:lstStyle/>
          <a:p>
            <a:pPr marL="228600" indent="-228600" algn="just">
              <a:buFontTx/>
              <a:buAutoNum type="arabicPeriod"/>
            </a:pPr>
            <a:r>
              <a:rPr lang="en-US" sz="700" dirty="0"/>
              <a:t>Acquired June 26, 2024. As filed in </a:t>
            </a:r>
            <a:r>
              <a:rPr lang="en-US" sz="700" dirty="0">
                <a:latin typeface="Calibri" panose="020F0502020204030204" pitchFamily="34" charset="0"/>
                <a:ea typeface="Calibri" panose="020F0502020204030204" pitchFamily="34" charset="0"/>
                <a:cs typeface="Calibri" panose="020F0502020204030204" pitchFamily="34" charset="0"/>
              </a:rPr>
              <a:t>U.S. Energy’s </a:t>
            </a:r>
            <a:r>
              <a:rPr lang="en-US" sz="700" dirty="0">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8-k filed on July 1, 2024</a:t>
            </a:r>
            <a:r>
              <a:rPr lang="en-US" sz="700" dirty="0">
                <a:latin typeface="Calibri" panose="020F0502020204030204" pitchFamily="34" charset="0"/>
                <a:ea typeface="Calibri" panose="020F0502020204030204" pitchFamily="34" charset="0"/>
                <a:cs typeface="Calibri" panose="020F0502020204030204" pitchFamily="34" charset="0"/>
              </a:rPr>
              <a:t>. </a:t>
            </a:r>
          </a:p>
        </p:txBody>
      </p:sp>
      <p:sp>
        <p:nvSpPr>
          <p:cNvPr id="6" name="Rectangle 5">
            <a:extLst>
              <a:ext uri="{FF2B5EF4-FFF2-40B4-BE49-F238E27FC236}">
                <a16:creationId xmlns:a16="http://schemas.microsoft.com/office/drawing/2014/main" id="{A2DA4C10-FCAF-8758-7C68-6976A72C92FB}"/>
              </a:ext>
            </a:extLst>
          </p:cNvPr>
          <p:cNvSpPr/>
          <p:nvPr/>
        </p:nvSpPr>
        <p:spPr bwMode="auto">
          <a:xfrm>
            <a:off x="400934" y="1116272"/>
            <a:ext cx="8400166" cy="27432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U.S. Energy Acreage Position</a:t>
            </a:r>
            <a:endParaRPr kumimoji="0" lang="en-US" sz="1400" b="1" i="0" u="none" strike="noStrike" cap="none" normalizeH="0" baseline="3000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F83417D0-E20E-B346-89FA-3F84021E9875}"/>
              </a:ext>
            </a:extLst>
          </p:cNvPr>
          <p:cNvGrpSpPr/>
          <p:nvPr/>
        </p:nvGrpSpPr>
        <p:grpSpPr>
          <a:xfrm>
            <a:off x="6170589" y="3525890"/>
            <a:ext cx="2216748" cy="1388038"/>
            <a:chOff x="556929" y="2705100"/>
            <a:chExt cx="6570539" cy="4114800"/>
          </a:xfrm>
        </p:grpSpPr>
        <p:sp>
          <p:nvSpPr>
            <p:cNvPr id="10" name="Freeform 2">
              <a:extLst>
                <a:ext uri="{FF2B5EF4-FFF2-40B4-BE49-F238E27FC236}">
                  <a16:creationId xmlns:a16="http://schemas.microsoft.com/office/drawing/2014/main" id="{8F866C5D-9842-7BD3-A111-EAF7B642295E}"/>
                </a:ext>
              </a:extLst>
            </p:cNvPr>
            <p:cNvSpPr/>
            <p:nvPr/>
          </p:nvSpPr>
          <p:spPr>
            <a:xfrm>
              <a:off x="556929" y="2705100"/>
              <a:ext cx="6570539" cy="4114800"/>
            </a:xfrm>
            <a:custGeom>
              <a:avLst/>
              <a:gdLst/>
              <a:ahLst/>
              <a:cxnLst/>
              <a:rect l="l" t="t" r="r" b="b"/>
              <a:pathLst>
                <a:path w="6570539" h="4114800">
                  <a:moveTo>
                    <a:pt x="0" y="0"/>
                  </a:moveTo>
                  <a:lnTo>
                    <a:pt x="6570539" y="0"/>
                  </a:lnTo>
                  <a:lnTo>
                    <a:pt x="6570539"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3">
              <a:extLst>
                <a:ext uri="{FF2B5EF4-FFF2-40B4-BE49-F238E27FC236}">
                  <a16:creationId xmlns:a16="http://schemas.microsoft.com/office/drawing/2014/main" id="{EF023060-565D-6F7B-344C-BD2957A7DC79}"/>
                </a:ext>
              </a:extLst>
            </p:cNvPr>
            <p:cNvSpPr/>
            <p:nvPr/>
          </p:nvSpPr>
          <p:spPr>
            <a:xfrm rot="323447">
              <a:off x="1763144" y="3049001"/>
              <a:ext cx="1274093" cy="768096"/>
            </a:xfrm>
            <a:custGeom>
              <a:avLst/>
              <a:gdLst/>
              <a:ahLst/>
              <a:cxnLst/>
              <a:rect l="l" t="t" r="r" b="b"/>
              <a:pathLst>
                <a:path w="1274093" h="732603">
                  <a:moveTo>
                    <a:pt x="0" y="0"/>
                  </a:moveTo>
                  <a:lnTo>
                    <a:pt x="1274093" y="0"/>
                  </a:lnTo>
                  <a:lnTo>
                    <a:pt x="1274093" y="732603"/>
                  </a:lnTo>
                  <a:lnTo>
                    <a:pt x="0" y="7326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Freeform 4">
              <a:extLst>
                <a:ext uri="{FF2B5EF4-FFF2-40B4-BE49-F238E27FC236}">
                  <a16:creationId xmlns:a16="http://schemas.microsoft.com/office/drawing/2014/main" id="{B248FCE8-5F7E-D872-6D59-0895B6E86C3F}"/>
                </a:ext>
              </a:extLst>
            </p:cNvPr>
            <p:cNvSpPr/>
            <p:nvPr/>
          </p:nvSpPr>
          <p:spPr>
            <a:xfrm>
              <a:off x="2042258" y="2787480"/>
              <a:ext cx="399676" cy="506720"/>
            </a:xfrm>
            <a:custGeom>
              <a:avLst/>
              <a:gdLst/>
              <a:ahLst/>
              <a:cxnLst/>
              <a:rect l="l" t="t" r="r" b="b"/>
              <a:pathLst>
                <a:path w="399676" h="506720">
                  <a:moveTo>
                    <a:pt x="0" y="0"/>
                  </a:moveTo>
                  <a:lnTo>
                    <a:pt x="399675" y="0"/>
                  </a:lnTo>
                  <a:lnTo>
                    <a:pt x="399675" y="506720"/>
                  </a:lnTo>
                  <a:lnTo>
                    <a:pt x="0" y="5067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sp>
        <p:nvSpPr>
          <p:cNvPr id="15" name="TextBox 14">
            <a:extLst>
              <a:ext uri="{FF2B5EF4-FFF2-40B4-BE49-F238E27FC236}">
                <a16:creationId xmlns:a16="http://schemas.microsoft.com/office/drawing/2014/main" id="{92C6D9A2-01CB-2008-D683-945129D768F4}"/>
              </a:ext>
            </a:extLst>
          </p:cNvPr>
          <p:cNvSpPr txBox="1"/>
          <p:nvPr/>
        </p:nvSpPr>
        <p:spPr>
          <a:xfrm>
            <a:off x="439034" y="733543"/>
            <a:ext cx="8323965" cy="307777"/>
          </a:xfrm>
          <a:prstGeom prst="rect">
            <a:avLst/>
          </a:prstGeom>
          <a:noFill/>
        </p:spPr>
        <p:txBody>
          <a:bodyPr wrap="square" lIns="0" tIns="45720" rIns="0" bIns="45720" rtlCol="0">
            <a:spAutoFit/>
          </a:bodyPr>
          <a:lstStyle/>
          <a:p>
            <a:pPr marL="169863" indent="-169863">
              <a:spcBef>
                <a:spcPts val="600"/>
              </a:spcBef>
              <a:buFont typeface="Wingdings" panose="05000000000000000000" pitchFamily="2" charset="2"/>
              <a:buChar char="§"/>
            </a:pPr>
            <a:r>
              <a:rPr lang="en-US" sz="1400" b="1" dirty="0">
                <a:solidFill>
                  <a:schemeClr val="tx2"/>
                </a:solidFill>
                <a:latin typeface="Calibri" panose="020F0502020204030204" pitchFamily="34" charset="0"/>
                <a:cs typeface="Calibri" panose="020F0502020204030204" pitchFamily="34" charset="0"/>
              </a:rPr>
              <a:t>Vast</a:t>
            </a:r>
            <a:r>
              <a:rPr lang="en-US" sz="1400" b="1" dirty="0">
                <a:solidFill>
                  <a:schemeClr val="tx2"/>
                </a:solidFill>
                <a:latin typeface="Calibri" panose="020F0502020204030204" pitchFamily="34" charset="0"/>
                <a:ea typeface="Calibri" panose="020F0502020204030204" pitchFamily="34" charset="0"/>
                <a:cs typeface="Calibri" panose="020F0502020204030204" pitchFamily="34" charset="0"/>
              </a:rPr>
              <a:t> acreage position stretching across the resource rich Kevin Dome in Northwest Montana.</a:t>
            </a:r>
          </a:p>
        </p:txBody>
      </p:sp>
      <p:graphicFrame>
        <p:nvGraphicFramePr>
          <p:cNvPr id="3" name="Table 2">
            <a:extLst>
              <a:ext uri="{FF2B5EF4-FFF2-40B4-BE49-F238E27FC236}">
                <a16:creationId xmlns:a16="http://schemas.microsoft.com/office/drawing/2014/main" id="{66BB3A2F-A4C3-F299-1E7B-1ECAB2095A02}"/>
              </a:ext>
            </a:extLst>
          </p:cNvPr>
          <p:cNvGraphicFramePr>
            <a:graphicFrameLocks noGrp="1"/>
          </p:cNvGraphicFramePr>
          <p:nvPr>
            <p:extLst>
              <p:ext uri="{D42A27DB-BD31-4B8C-83A1-F6EECF244321}">
                <p14:modId xmlns:p14="http://schemas.microsoft.com/office/powerpoint/2010/main" val="4031708304"/>
              </p:ext>
            </p:extLst>
          </p:nvPr>
        </p:nvGraphicFramePr>
        <p:xfrm>
          <a:off x="5836202" y="1524494"/>
          <a:ext cx="2753219" cy="2250335"/>
        </p:xfrm>
        <a:graphic>
          <a:graphicData uri="http://schemas.openxmlformats.org/drawingml/2006/table">
            <a:tbl>
              <a:tblPr firstRow="1" bandRow="1">
                <a:tableStyleId>{5A111915-BE36-4E01-A7E5-04B1672EAD32}</a:tableStyleId>
              </a:tblPr>
              <a:tblGrid>
                <a:gridCol w="2753219">
                  <a:extLst>
                    <a:ext uri="{9D8B030D-6E8A-4147-A177-3AD203B41FA5}">
                      <a16:colId xmlns:a16="http://schemas.microsoft.com/office/drawing/2014/main" val="3354170493"/>
                    </a:ext>
                  </a:extLst>
                </a:gridCol>
              </a:tblGrid>
              <a:tr h="326662">
                <a:tc>
                  <a:txBody>
                    <a:bodyPr/>
                    <a:lstStyle/>
                    <a:p>
                      <a:pPr algn="ctr"/>
                      <a:r>
                        <a:rPr lang="en-US" sz="1400" b="1" kern="1200" dirty="0">
                          <a:solidFill>
                            <a:schemeClr val="bg1"/>
                          </a:solidFill>
                          <a:latin typeface="Calibri" panose="020F0502020204030204" pitchFamily="34" charset="0"/>
                          <a:cs typeface="Calibri" panose="020F0502020204030204" pitchFamily="34" charset="0"/>
                        </a:rPr>
                        <a:t>Highlights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869740025"/>
                  </a:ext>
                </a:extLst>
              </a:tr>
              <a:tr h="1923673">
                <a:tc>
                  <a:txBody>
                    <a:bodyPr/>
                    <a:lstStyle/>
                    <a:p>
                      <a:pPr marL="171450" indent="-171450" algn="l">
                        <a:spcAft>
                          <a:spcPts val="600"/>
                        </a:spcAft>
                        <a:buFont typeface="Wingdings" panose="05000000000000000000" pitchFamily="2" charset="2"/>
                        <a:buChar char="§"/>
                      </a:pPr>
                      <a:r>
                        <a:rPr lang="en-US" sz="1200" b="1" dirty="0">
                          <a:solidFill>
                            <a:schemeClr val="tx2"/>
                          </a:solidFill>
                          <a:latin typeface="Calibri" panose="020F0502020204030204" pitchFamily="34" charset="0"/>
                          <a:ea typeface="Calibri" panose="020F0502020204030204" pitchFamily="34" charset="0"/>
                          <a:cs typeface="Calibri" panose="020F0502020204030204" pitchFamily="34" charset="0"/>
                        </a:rPr>
                        <a:t>140,000 acres of targeted helium resource</a:t>
                      </a:r>
                    </a:p>
                    <a:p>
                      <a:pPr marL="171450" indent="-171450" algn="l">
                        <a:spcAft>
                          <a:spcPts val="600"/>
                        </a:spcAft>
                        <a:buFont typeface="Wingdings" panose="05000000000000000000" pitchFamily="2" charset="2"/>
                        <a:buChar char="§"/>
                      </a:pPr>
                      <a:r>
                        <a:rPr lang="en-US" sz="1200" b="1" dirty="0">
                          <a:solidFill>
                            <a:schemeClr val="tx2"/>
                          </a:solidFill>
                          <a:latin typeface="Calibri" panose="020F0502020204030204" pitchFamily="34" charset="0"/>
                          <a:ea typeface="Calibri" panose="020F0502020204030204" pitchFamily="34" charset="0"/>
                          <a:cs typeface="Calibri" panose="020F0502020204030204" pitchFamily="34" charset="0"/>
                        </a:rPr>
                        <a:t>100% Operated</a:t>
                      </a:r>
                    </a:p>
                    <a:p>
                      <a:pPr marL="171450" indent="-171450" algn="l">
                        <a:spcAft>
                          <a:spcPts val="600"/>
                        </a:spcAft>
                        <a:buFont typeface="Wingdings" panose="05000000000000000000" pitchFamily="2" charset="2"/>
                        <a:buChar char="§"/>
                      </a:pPr>
                      <a:r>
                        <a:rPr lang="en-US" sz="1200" b="1" dirty="0">
                          <a:solidFill>
                            <a:schemeClr val="tx2"/>
                          </a:solidFill>
                          <a:latin typeface="Calibri" panose="020F0502020204030204" pitchFamily="34" charset="0"/>
                          <a:ea typeface="Calibri" panose="020F0502020204030204" pitchFamily="34" charset="0"/>
                          <a:cs typeface="Calibri" panose="020F0502020204030204" pitchFamily="34" charset="0"/>
                        </a:rPr>
                        <a:t>Multiple prospective helium pay zones</a:t>
                      </a:r>
                    </a:p>
                    <a:p>
                      <a:pPr marL="171450" indent="-171450" algn="l">
                        <a:spcAft>
                          <a:spcPts val="600"/>
                        </a:spcAft>
                        <a:buFont typeface="Wingdings" panose="05000000000000000000" pitchFamily="2" charset="2"/>
                        <a:buChar char="§"/>
                      </a:pPr>
                      <a:r>
                        <a:rPr lang="en-US" sz="1200" b="1" dirty="0">
                          <a:solidFill>
                            <a:schemeClr val="tx2"/>
                          </a:solidFill>
                          <a:latin typeface="Calibri" panose="020F0502020204030204" pitchFamily="34" charset="0"/>
                          <a:ea typeface="Calibri" panose="020F0502020204030204" pitchFamily="34" charset="0"/>
                          <a:cs typeface="Calibri" panose="020F0502020204030204" pitchFamily="34" charset="0"/>
                        </a:rPr>
                        <a:t>Carbon sequestration presents further opportunity</a:t>
                      </a:r>
                    </a:p>
                    <a:p>
                      <a:endParaRPr lang="en-US" sz="1000" dirty="0">
                        <a:latin typeface="Calibri" panose="020F0502020204030204" pitchFamily="34" charset="0"/>
                        <a:cs typeface="Calibri" panose="020F0502020204030204" pitchFamily="34" charset="0"/>
                      </a:endParaRPr>
                    </a:p>
                  </a:txBody>
                  <a:tcPr>
                    <a:lnL w="9525" cap="flat" cmpd="sng" algn="ctr">
                      <a:noFill/>
                      <a:prstDash val="solid"/>
                    </a:lnL>
                    <a:lnR w="9525" cap="flat" cmpd="sng" algn="ctr">
                      <a:noFill/>
                      <a:prstDash val="solid"/>
                    </a:lnR>
                    <a:lnT w="1270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827661091"/>
                  </a:ext>
                </a:extLst>
              </a:tr>
            </a:tbl>
          </a:graphicData>
        </a:graphic>
      </p:graphicFrame>
      <p:pic>
        <p:nvPicPr>
          <p:cNvPr id="20" name="Picture 19">
            <a:extLst>
              <a:ext uri="{FF2B5EF4-FFF2-40B4-BE49-F238E27FC236}">
                <a16:creationId xmlns:a16="http://schemas.microsoft.com/office/drawing/2014/main" id="{0A88ED59-DF11-2293-BB95-3EED7546E78B}"/>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brightnessContrast contrast="-40000"/>
                    </a14:imgEffect>
                  </a14:imgLayer>
                </a14:imgProps>
              </a:ext>
            </a:extLst>
          </a:blip>
          <a:srcRect l="2141" t="969" r="1283" b="12968"/>
          <a:stretch/>
        </p:blipFill>
        <p:spPr>
          <a:xfrm>
            <a:off x="595447" y="1524494"/>
            <a:ext cx="4720135" cy="4168351"/>
          </a:xfrm>
          <a:prstGeom prst="rect">
            <a:avLst/>
          </a:prstGeom>
          <a:ln>
            <a:solidFill>
              <a:schemeClr val="tx1"/>
            </a:solidFill>
          </a:ln>
        </p:spPr>
      </p:pic>
      <p:cxnSp>
        <p:nvCxnSpPr>
          <p:cNvPr id="22" name="Straight Connector 21">
            <a:extLst>
              <a:ext uri="{FF2B5EF4-FFF2-40B4-BE49-F238E27FC236}">
                <a16:creationId xmlns:a16="http://schemas.microsoft.com/office/drawing/2014/main" id="{4DA54002-AB35-6F58-05F1-E0D1FF1DBE72}"/>
              </a:ext>
            </a:extLst>
          </p:cNvPr>
          <p:cNvCxnSpPr/>
          <p:nvPr/>
        </p:nvCxnSpPr>
        <p:spPr bwMode="auto">
          <a:xfrm>
            <a:off x="4865046" y="5310069"/>
            <a:ext cx="329184" cy="0"/>
          </a:xfrm>
          <a:prstGeom prst="line">
            <a:avLst/>
          </a:prstGeom>
          <a:ln w="63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A02350C8-8E74-8134-B40E-0AAD7994403D}"/>
              </a:ext>
            </a:extLst>
          </p:cNvPr>
          <p:cNvCxnSpPr>
            <a:cxnSpLocks/>
          </p:cNvCxnSpPr>
          <p:nvPr/>
        </p:nvCxnSpPr>
        <p:spPr bwMode="auto">
          <a:xfrm flipV="1">
            <a:off x="4865046" y="5287525"/>
            <a:ext cx="0" cy="27432"/>
          </a:xfrm>
          <a:prstGeom prst="line">
            <a:avLst/>
          </a:prstGeom>
          <a:ln w="63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8CA7DAE4-33B4-33C6-15AC-4D3DC4488B51}"/>
              </a:ext>
            </a:extLst>
          </p:cNvPr>
          <p:cNvCxnSpPr>
            <a:cxnSpLocks/>
          </p:cNvCxnSpPr>
          <p:nvPr/>
        </p:nvCxnSpPr>
        <p:spPr bwMode="auto">
          <a:xfrm flipV="1">
            <a:off x="5199145" y="5287525"/>
            <a:ext cx="0" cy="27432"/>
          </a:xfrm>
          <a:prstGeom prst="line">
            <a:avLst/>
          </a:prstGeom>
          <a:ln w="63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C38F311B-E73F-9B1F-9A7A-4F161B5CEAA6}"/>
              </a:ext>
            </a:extLst>
          </p:cNvPr>
          <p:cNvSpPr/>
          <p:nvPr/>
        </p:nvSpPr>
        <p:spPr bwMode="auto">
          <a:xfrm>
            <a:off x="4836756" y="5162057"/>
            <a:ext cx="390525" cy="16906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5 mile</a:t>
            </a:r>
          </a:p>
        </p:txBody>
      </p:sp>
      <p:pic>
        <p:nvPicPr>
          <p:cNvPr id="1028" name="Picture 4" descr="North Arrow Vector Art, Icons, and Graphics for Free Download">
            <a:extLst>
              <a:ext uri="{FF2B5EF4-FFF2-40B4-BE49-F238E27FC236}">
                <a16:creationId xmlns:a16="http://schemas.microsoft.com/office/drawing/2014/main" id="{F72BB5C2-3D8B-2FED-279D-8209020D65B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36835" y="5385343"/>
            <a:ext cx="200845" cy="25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873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6C9741B-503D-2E1C-3C7A-56EE0FF78A0B}"/>
              </a:ext>
            </a:extLst>
          </p:cNvPr>
          <p:cNvGraphicFramePr>
            <a:graphicFrameLocks noGrp="1"/>
          </p:cNvGraphicFramePr>
          <p:nvPr>
            <p:extLst>
              <p:ext uri="{D42A27DB-BD31-4B8C-83A1-F6EECF244321}">
                <p14:modId xmlns:p14="http://schemas.microsoft.com/office/powerpoint/2010/main" val="3429727684"/>
              </p:ext>
            </p:extLst>
          </p:nvPr>
        </p:nvGraphicFramePr>
        <p:xfrm>
          <a:off x="399854" y="1343098"/>
          <a:ext cx="8420099" cy="2727960"/>
        </p:xfrm>
        <a:graphic>
          <a:graphicData uri="http://schemas.openxmlformats.org/drawingml/2006/table">
            <a:tbl>
              <a:tblPr firstRow="1" bandRow="1">
                <a:tableStyleId>{5C22544A-7EE6-4342-B048-85BDC9FD1C3A}</a:tableStyleId>
              </a:tblPr>
              <a:tblGrid>
                <a:gridCol w="2581656">
                  <a:extLst>
                    <a:ext uri="{9D8B030D-6E8A-4147-A177-3AD203B41FA5}">
                      <a16:colId xmlns:a16="http://schemas.microsoft.com/office/drawing/2014/main" val="454452969"/>
                    </a:ext>
                  </a:extLst>
                </a:gridCol>
                <a:gridCol w="365760">
                  <a:extLst>
                    <a:ext uri="{9D8B030D-6E8A-4147-A177-3AD203B41FA5}">
                      <a16:colId xmlns:a16="http://schemas.microsoft.com/office/drawing/2014/main" val="383169231"/>
                    </a:ext>
                  </a:extLst>
                </a:gridCol>
                <a:gridCol w="2542032">
                  <a:extLst>
                    <a:ext uri="{9D8B030D-6E8A-4147-A177-3AD203B41FA5}">
                      <a16:colId xmlns:a16="http://schemas.microsoft.com/office/drawing/2014/main" val="2290722102"/>
                    </a:ext>
                  </a:extLst>
                </a:gridCol>
                <a:gridCol w="384048">
                  <a:extLst>
                    <a:ext uri="{9D8B030D-6E8A-4147-A177-3AD203B41FA5}">
                      <a16:colId xmlns:a16="http://schemas.microsoft.com/office/drawing/2014/main" val="4094965134"/>
                    </a:ext>
                  </a:extLst>
                </a:gridCol>
                <a:gridCol w="2546603">
                  <a:extLst>
                    <a:ext uri="{9D8B030D-6E8A-4147-A177-3AD203B41FA5}">
                      <a16:colId xmlns:a16="http://schemas.microsoft.com/office/drawing/2014/main" val="614437083"/>
                    </a:ext>
                  </a:extLst>
                </a:gridCol>
              </a:tblGrid>
              <a:tr h="2225041">
                <a:tc>
                  <a:txBody>
                    <a:bodyPr/>
                    <a:lstStyle/>
                    <a:p>
                      <a:pPr marL="171450" lvl="0" indent="-171450" algn="just" defTabSz="820583" rtl="0" eaLnBrk="1" latinLnBrk="0" hangingPunct="1">
                        <a:spcBef>
                          <a:spcPts val="400"/>
                        </a:spcBef>
                        <a:spcAft>
                          <a:spcPts val="400"/>
                        </a:spcAft>
                        <a:buFont typeface="Wingdings" panose="05000000000000000000" pitchFamily="2" charset="2"/>
                        <a:buChar char="§"/>
                      </a:pPr>
                      <a:r>
                        <a:rPr lang="en-US" sz="1100" b="0" kern="1200" dirty="0">
                          <a:solidFill>
                            <a:schemeClr val="dk1"/>
                          </a:solidFill>
                          <a:effectLst/>
                          <a:latin typeface="Calibri" panose="020F0502020204030204" pitchFamily="34" charset="0"/>
                          <a:ea typeface="+mn-ea"/>
                          <a:cs typeface="Calibri" panose="020F0502020204030204" pitchFamily="34" charset="0"/>
                        </a:rPr>
                        <a:t>USEG recently initiated its development program.</a:t>
                      </a:r>
                    </a:p>
                    <a:p>
                      <a:pPr marL="171450" lvl="0" indent="-171450" algn="just" defTabSz="820583" rtl="0" eaLnBrk="1" latinLnBrk="0" hangingPunct="1">
                        <a:spcBef>
                          <a:spcPts val="400"/>
                        </a:spcBef>
                        <a:spcAft>
                          <a:spcPts val="400"/>
                        </a:spcAft>
                        <a:buFont typeface="Wingdings" panose="05000000000000000000" pitchFamily="2" charset="2"/>
                        <a:buChar char="§"/>
                      </a:pPr>
                      <a:r>
                        <a:rPr lang="en-US" sz="1100" b="0" kern="1200" dirty="0">
                          <a:solidFill>
                            <a:schemeClr val="dk1"/>
                          </a:solidFill>
                          <a:effectLst/>
                          <a:latin typeface="Calibri" panose="020F0502020204030204" pitchFamily="34" charset="0"/>
                          <a:ea typeface="+mn-ea"/>
                          <a:cs typeface="Calibri" panose="020F0502020204030204" pitchFamily="34" charset="0"/>
                        </a:rPr>
                        <a:t>Nearby well control shows Helium and CO</a:t>
                      </a:r>
                      <a:r>
                        <a:rPr lang="en-US" sz="1100" b="0" kern="1200" baseline="-25000" dirty="0">
                          <a:solidFill>
                            <a:schemeClr val="dk1"/>
                          </a:solidFill>
                          <a:effectLst/>
                          <a:latin typeface="Calibri" panose="020F0502020204030204" pitchFamily="34" charset="0"/>
                          <a:ea typeface="+mn-ea"/>
                          <a:cs typeface="Calibri" panose="020F0502020204030204" pitchFamily="34" charset="0"/>
                        </a:rPr>
                        <a:t>2</a:t>
                      </a:r>
                      <a:r>
                        <a:rPr lang="en-US" sz="1100" b="0" kern="1200" dirty="0">
                          <a:solidFill>
                            <a:schemeClr val="dk1"/>
                          </a:solidFill>
                          <a:effectLst/>
                          <a:latin typeface="Calibri" panose="020F0502020204030204" pitchFamily="34" charset="0"/>
                          <a:ea typeface="+mn-ea"/>
                          <a:cs typeface="Calibri" panose="020F0502020204030204" pitchFamily="34" charset="0"/>
                        </a:rPr>
                        <a:t> rich </a:t>
                      </a:r>
                      <a:r>
                        <a:rPr lang="en-US" sz="1100" b="0" kern="1200" dirty="0" err="1">
                          <a:solidFill>
                            <a:schemeClr val="dk1"/>
                          </a:solidFill>
                          <a:effectLst/>
                          <a:latin typeface="Calibri" panose="020F0502020204030204" pitchFamily="34" charset="0"/>
                          <a:ea typeface="+mn-ea"/>
                          <a:cs typeface="Calibri" panose="020F0502020204030204" pitchFamily="34" charset="0"/>
                        </a:rPr>
                        <a:t>Duperow</a:t>
                      </a:r>
                      <a:r>
                        <a:rPr lang="en-US" sz="1100" b="0" kern="1200" dirty="0">
                          <a:solidFill>
                            <a:schemeClr val="dk1"/>
                          </a:solidFill>
                          <a:effectLst/>
                          <a:latin typeface="Calibri" panose="020F0502020204030204" pitchFamily="34" charset="0"/>
                          <a:ea typeface="+mn-ea"/>
                          <a:cs typeface="Calibri" panose="020F0502020204030204" pitchFamily="34" charset="0"/>
                        </a:rPr>
                        <a:t> zone.</a:t>
                      </a:r>
                    </a:p>
                    <a:p>
                      <a:pPr marL="171450" lvl="0" indent="-171450" algn="just" defTabSz="820583" rtl="0" eaLnBrk="1" latinLnBrk="0" hangingPunct="1">
                        <a:spcBef>
                          <a:spcPts val="400"/>
                        </a:spcBef>
                        <a:spcAft>
                          <a:spcPts val="400"/>
                        </a:spcAft>
                        <a:buFont typeface="Wingdings" panose="05000000000000000000" pitchFamily="2" charset="2"/>
                        <a:buChar char="§"/>
                      </a:pPr>
                      <a:r>
                        <a:rPr lang="en-US" sz="1100" b="0" kern="1200" dirty="0">
                          <a:solidFill>
                            <a:schemeClr val="dk1"/>
                          </a:solidFill>
                          <a:effectLst/>
                          <a:latin typeface="Calibri" panose="020F0502020204030204" pitchFamily="34" charset="0"/>
                          <a:ea typeface="+mn-ea"/>
                          <a:cs typeface="Calibri" panose="020F0502020204030204" pitchFamily="34" charset="0"/>
                        </a:rPr>
                        <a:t>USEG plans to drill multiple wells throughout the current fall season and spring/summer 2025.</a:t>
                      </a:r>
                    </a:p>
                    <a:p>
                      <a:pPr marL="171450" lvl="0" indent="-171450" algn="just" defTabSz="820583" rtl="0" eaLnBrk="1" latinLnBrk="0" hangingPunct="1">
                        <a:spcBef>
                          <a:spcPts val="400"/>
                        </a:spcBef>
                        <a:spcAft>
                          <a:spcPts val="400"/>
                        </a:spcAft>
                        <a:buFont typeface="Wingdings" panose="05000000000000000000" pitchFamily="2" charset="2"/>
                        <a:buChar char="§"/>
                      </a:pPr>
                      <a:r>
                        <a:rPr lang="en-US" sz="1100" b="0" kern="1200" dirty="0">
                          <a:solidFill>
                            <a:schemeClr val="dk1"/>
                          </a:solidFill>
                          <a:effectLst/>
                          <a:latin typeface="Calibri" panose="020F0502020204030204" pitchFamily="34" charset="0"/>
                          <a:ea typeface="+mn-ea"/>
                          <a:cs typeface="Calibri" panose="020F0502020204030204" pitchFamily="34" charset="0"/>
                        </a:rPr>
                        <a:t>The wells to be drilled on Company acreage will test multiple pay zones.</a:t>
                      </a:r>
                    </a:p>
                    <a:p>
                      <a:pPr marL="171450" lvl="0" indent="-171450" algn="just" defTabSz="820583" rtl="0" eaLnBrk="1" latinLnBrk="0" hangingPunct="1">
                        <a:spcBef>
                          <a:spcPts val="400"/>
                        </a:spcBef>
                        <a:spcAft>
                          <a:spcPts val="400"/>
                        </a:spcAft>
                        <a:buFont typeface="Wingdings" panose="05000000000000000000" pitchFamily="2" charset="2"/>
                        <a:buChar char="§"/>
                      </a:pPr>
                      <a:r>
                        <a:rPr lang="en-US" sz="1100" b="0" kern="1200" dirty="0">
                          <a:solidFill>
                            <a:schemeClr val="dk1"/>
                          </a:solidFill>
                          <a:effectLst/>
                          <a:latin typeface="Calibri" panose="020F0502020204030204" pitchFamily="34" charset="0"/>
                          <a:ea typeface="+mn-ea"/>
                          <a:cs typeface="Calibri" panose="020F0502020204030204" pitchFamily="34" charset="0"/>
                        </a:rPr>
                        <a:t>Anticipating the building of gas processing plant to begin in Spring 2025.</a:t>
                      </a:r>
                    </a:p>
                    <a:p>
                      <a:pPr marL="171450" indent="-171450" algn="l">
                        <a:buFont typeface="Arial" panose="020B0604020202020204" pitchFamily="34" charset="0"/>
                        <a:buChar char="•"/>
                      </a:pPr>
                      <a:endParaRPr lang="en-US" sz="1100" b="0" dirty="0">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pPr marL="171450" indent="-171450" algn="l">
                        <a:buFont typeface="Arial" panose="020B0604020202020204" pitchFamily="34" charset="0"/>
                        <a:buChar char="•"/>
                      </a:pPr>
                      <a:endParaRPr lang="en-US" sz="1100" b="0" dirty="0">
                        <a:latin typeface="Calibri" panose="020F0502020204030204" pitchFamily="34" charset="0"/>
                        <a:cs typeface="Calibri" panose="020F0502020204030204" pitchFamily="34" charset="0"/>
                      </a:endParaRPr>
                    </a:p>
                  </a:txBody>
                  <a:tcPr>
                    <a:noFill/>
                  </a:tcPr>
                </a:tc>
                <a:tc>
                  <a:txBody>
                    <a:bodyPr/>
                    <a:lstStyle/>
                    <a:p>
                      <a:pPr marL="171450" lvl="0" indent="-171450" algn="just" defTabSz="820583" rtl="0" eaLnBrk="1" latinLnBrk="0" hangingPunct="1">
                        <a:spcBef>
                          <a:spcPts val="400"/>
                        </a:spcBef>
                        <a:spcAft>
                          <a:spcPts val="400"/>
                        </a:spcAft>
                        <a:buFont typeface="Wingdings" panose="05000000000000000000" pitchFamily="2" charset="2"/>
                        <a:buChar char="§"/>
                      </a:pPr>
                      <a:r>
                        <a:rPr lang="en-US" sz="1100" b="0" kern="1200" dirty="0">
                          <a:solidFill>
                            <a:schemeClr val="dk1"/>
                          </a:solidFill>
                          <a:effectLst/>
                          <a:latin typeface="Calibri" panose="020F0502020204030204" pitchFamily="34" charset="0"/>
                          <a:ea typeface="+mn-ea"/>
                          <a:cs typeface="Calibri" panose="020F0502020204030204" pitchFamily="34" charset="0"/>
                        </a:rPr>
                        <a:t>0.6% helium and 85% CO</a:t>
                      </a:r>
                      <a:r>
                        <a:rPr lang="en-US" sz="1100" b="0" kern="1200" baseline="-25000" dirty="0">
                          <a:solidFill>
                            <a:schemeClr val="dk1"/>
                          </a:solidFill>
                          <a:effectLst/>
                          <a:latin typeface="Calibri" panose="020F0502020204030204" pitchFamily="34" charset="0"/>
                          <a:ea typeface="+mn-ea"/>
                          <a:cs typeface="Calibri" panose="020F0502020204030204" pitchFamily="34" charset="0"/>
                        </a:rPr>
                        <a:t>2</a:t>
                      </a:r>
                      <a:r>
                        <a:rPr lang="en-US" sz="1100" b="0" kern="1200" dirty="0">
                          <a:solidFill>
                            <a:schemeClr val="dk1"/>
                          </a:solidFill>
                          <a:effectLst/>
                          <a:latin typeface="Calibri" panose="020F0502020204030204" pitchFamily="34" charset="0"/>
                          <a:ea typeface="+mn-ea"/>
                          <a:cs typeface="Calibri" panose="020F0502020204030204" pitchFamily="34" charset="0"/>
                        </a:rPr>
                        <a:t> from nearby recent well control.</a:t>
                      </a:r>
                    </a:p>
                    <a:p>
                      <a:pPr marL="171450" lvl="0" indent="-171450" algn="just" defTabSz="820583" rtl="0" eaLnBrk="1" latinLnBrk="0" hangingPunct="1">
                        <a:spcBef>
                          <a:spcPts val="400"/>
                        </a:spcBef>
                        <a:spcAft>
                          <a:spcPts val="400"/>
                        </a:spcAft>
                        <a:buFont typeface="Wingdings" panose="05000000000000000000" pitchFamily="2" charset="2"/>
                        <a:buChar char="§"/>
                      </a:pPr>
                      <a:r>
                        <a:rPr lang="en-US" sz="1100" b="0" kern="1200" dirty="0">
                          <a:solidFill>
                            <a:schemeClr val="dk1"/>
                          </a:solidFill>
                          <a:effectLst/>
                          <a:latin typeface="Calibri" panose="020F0502020204030204" pitchFamily="34" charset="0"/>
                          <a:ea typeface="+mn-ea"/>
                          <a:cs typeface="Calibri" panose="020F0502020204030204" pitchFamily="34" charset="0"/>
                        </a:rPr>
                        <a:t>Multiple productive Helium zones, the </a:t>
                      </a:r>
                      <a:r>
                        <a:rPr lang="en-US" sz="1100" b="0" kern="1200" dirty="0" err="1">
                          <a:solidFill>
                            <a:schemeClr val="dk1"/>
                          </a:solidFill>
                          <a:effectLst/>
                          <a:latin typeface="Calibri" panose="020F0502020204030204" pitchFamily="34" charset="0"/>
                          <a:ea typeface="+mn-ea"/>
                          <a:cs typeface="Calibri" panose="020F0502020204030204" pitchFamily="34" charset="0"/>
                        </a:rPr>
                        <a:t>Duperow</a:t>
                      </a:r>
                      <a:r>
                        <a:rPr lang="en-US" sz="1100" b="0" kern="1200" dirty="0">
                          <a:solidFill>
                            <a:schemeClr val="dk1"/>
                          </a:solidFill>
                          <a:effectLst/>
                          <a:latin typeface="Calibri" panose="020F0502020204030204" pitchFamily="34" charset="0"/>
                          <a:ea typeface="+mn-ea"/>
                          <a:cs typeface="Calibri" panose="020F0502020204030204" pitchFamily="34" charset="0"/>
                        </a:rPr>
                        <a:t>, Souris River and Flathead.</a:t>
                      </a:r>
                    </a:p>
                    <a:p>
                      <a:pPr marL="171450" lvl="0" indent="-171450" algn="just" defTabSz="820583" rtl="0" eaLnBrk="1" latinLnBrk="0" hangingPunct="1">
                        <a:spcBef>
                          <a:spcPts val="400"/>
                        </a:spcBef>
                        <a:spcAft>
                          <a:spcPts val="400"/>
                        </a:spcAft>
                        <a:buFont typeface="Wingdings" panose="05000000000000000000" pitchFamily="2" charset="2"/>
                        <a:buChar char="§"/>
                      </a:pPr>
                      <a:r>
                        <a:rPr lang="en-US" sz="1100" b="0" kern="1200" dirty="0">
                          <a:solidFill>
                            <a:schemeClr val="dk1"/>
                          </a:solidFill>
                          <a:effectLst/>
                          <a:latin typeface="Calibri" panose="020F0502020204030204" pitchFamily="34" charset="0"/>
                          <a:ea typeface="+mn-ea"/>
                          <a:cs typeface="Calibri" panose="020F0502020204030204" pitchFamily="34" charset="0"/>
                        </a:rPr>
                        <a:t>Helium concentrations projected to be as high as:</a:t>
                      </a:r>
                    </a:p>
                    <a:p>
                      <a:pPr marL="581741" lvl="1" indent="-171450" algn="just" defTabSz="820583" rtl="0" eaLnBrk="1" latinLnBrk="0" hangingPunct="1">
                        <a:spcBef>
                          <a:spcPts val="400"/>
                        </a:spcBef>
                        <a:spcAft>
                          <a:spcPts val="400"/>
                        </a:spcAft>
                        <a:buFont typeface="Calibri" panose="020F0502020204030204" pitchFamily="34" charset="0"/>
                        <a:buChar char="–"/>
                      </a:pPr>
                      <a:r>
                        <a:rPr lang="en-US" sz="1100" b="0" kern="1200" dirty="0">
                          <a:solidFill>
                            <a:schemeClr val="dk1"/>
                          </a:solidFill>
                          <a:effectLst/>
                          <a:latin typeface="Calibri" panose="020F0502020204030204" pitchFamily="34" charset="0"/>
                          <a:ea typeface="+mn-ea"/>
                          <a:cs typeface="Calibri" panose="020F0502020204030204" pitchFamily="34" charset="0"/>
                        </a:rPr>
                        <a:t>1.40% Helium in the nitrogen dominant Flathead  Sandstone.</a:t>
                      </a:r>
                    </a:p>
                    <a:p>
                      <a:pPr marL="581741" lvl="1" indent="-171450" algn="just" defTabSz="820583" rtl="0" eaLnBrk="1" latinLnBrk="0" hangingPunct="1">
                        <a:spcBef>
                          <a:spcPts val="400"/>
                        </a:spcBef>
                        <a:spcAft>
                          <a:spcPts val="400"/>
                        </a:spcAft>
                        <a:buFont typeface="Calibri" panose="020F0502020204030204" pitchFamily="34" charset="0"/>
                        <a:buChar char="–"/>
                      </a:pPr>
                      <a:r>
                        <a:rPr lang="en-US" sz="1100" b="0" kern="1200" dirty="0">
                          <a:solidFill>
                            <a:schemeClr val="dk1"/>
                          </a:solidFill>
                          <a:effectLst/>
                          <a:latin typeface="Calibri" panose="020F0502020204030204" pitchFamily="34" charset="0"/>
                          <a:ea typeface="+mn-ea"/>
                          <a:cs typeface="Calibri" panose="020F0502020204030204" pitchFamily="34" charset="0"/>
                        </a:rPr>
                        <a:t>0.87% Helium in the CO</a:t>
                      </a:r>
                      <a:r>
                        <a:rPr lang="en-US" sz="1100" b="0" kern="1200" baseline="-25000" dirty="0">
                          <a:solidFill>
                            <a:schemeClr val="dk1"/>
                          </a:solidFill>
                          <a:effectLst/>
                          <a:latin typeface="Calibri" panose="020F0502020204030204" pitchFamily="34" charset="0"/>
                          <a:ea typeface="+mn-ea"/>
                          <a:cs typeface="Calibri" panose="020F0502020204030204" pitchFamily="34" charset="0"/>
                        </a:rPr>
                        <a:t>2</a:t>
                      </a:r>
                      <a:r>
                        <a:rPr lang="en-US" sz="1100" b="0" kern="1200" dirty="0">
                          <a:solidFill>
                            <a:schemeClr val="dk1"/>
                          </a:solidFill>
                          <a:effectLst/>
                          <a:latin typeface="Calibri" panose="020F0502020204030204" pitchFamily="34" charset="0"/>
                          <a:ea typeface="+mn-ea"/>
                          <a:cs typeface="Calibri" panose="020F0502020204030204" pitchFamily="34" charset="0"/>
                        </a:rPr>
                        <a:t> rich </a:t>
                      </a:r>
                      <a:r>
                        <a:rPr lang="en-US" sz="1100" b="0" kern="1200" dirty="0" err="1">
                          <a:solidFill>
                            <a:schemeClr val="dk1"/>
                          </a:solidFill>
                          <a:effectLst/>
                          <a:latin typeface="Calibri" panose="020F0502020204030204" pitchFamily="34" charset="0"/>
                          <a:ea typeface="+mn-ea"/>
                          <a:cs typeface="Calibri" panose="020F0502020204030204" pitchFamily="34" charset="0"/>
                        </a:rPr>
                        <a:t>Duperow</a:t>
                      </a:r>
                      <a:r>
                        <a:rPr lang="en-US" sz="1100" b="0" kern="1200" dirty="0">
                          <a:solidFill>
                            <a:schemeClr val="dk1"/>
                          </a:solidFill>
                          <a:effectLst/>
                          <a:latin typeface="Calibri" panose="020F0502020204030204" pitchFamily="34" charset="0"/>
                          <a:ea typeface="+mn-ea"/>
                          <a:cs typeface="Calibri" panose="020F0502020204030204" pitchFamily="34" charset="0"/>
                        </a:rPr>
                        <a:t> zone.</a:t>
                      </a:r>
                    </a:p>
                  </a:txBody>
                  <a:tcPr>
                    <a:solidFill>
                      <a:schemeClr val="bg1">
                        <a:lumMod val="95000"/>
                      </a:schemeClr>
                    </a:solidFill>
                  </a:tcPr>
                </a:tc>
                <a:tc>
                  <a:txBody>
                    <a:bodyPr/>
                    <a:lstStyle/>
                    <a:p>
                      <a:pPr marL="171450" indent="-171450" algn="l">
                        <a:buFont typeface="Arial" panose="020B0604020202020204" pitchFamily="34" charset="0"/>
                        <a:buChar char="•"/>
                      </a:pPr>
                      <a:endParaRPr lang="en-US" sz="1100" b="0" dirty="0">
                        <a:latin typeface="Calibri" panose="020F0502020204030204" pitchFamily="34" charset="0"/>
                        <a:cs typeface="Calibri" panose="020F0502020204030204" pitchFamily="34" charset="0"/>
                      </a:endParaRPr>
                    </a:p>
                  </a:txBody>
                  <a:tcPr>
                    <a:noFill/>
                  </a:tcPr>
                </a:tc>
                <a:tc>
                  <a:txBody>
                    <a:bodyPr/>
                    <a:lstStyle/>
                    <a:p>
                      <a:pPr marL="171450" lvl="0" indent="-171450" algn="just">
                        <a:spcBef>
                          <a:spcPts val="400"/>
                        </a:spcBef>
                        <a:spcAft>
                          <a:spcPts val="400"/>
                        </a:spcAft>
                        <a:buFont typeface="Wingdings" panose="05000000000000000000" pitchFamily="2" charset="2"/>
                        <a:buChar char="§"/>
                      </a:pPr>
                      <a:r>
                        <a:rPr lang="en-US" sz="1100" b="0" kern="1200" dirty="0">
                          <a:solidFill>
                            <a:schemeClr val="dk1"/>
                          </a:solidFill>
                          <a:effectLst/>
                          <a:latin typeface="Calibri" panose="020F0502020204030204" pitchFamily="34" charset="0"/>
                          <a:ea typeface="+mn-ea"/>
                          <a:cs typeface="Calibri" panose="020F0502020204030204" pitchFamily="34" charset="0"/>
                        </a:rPr>
                        <a:t>USEG has legacy operations in the local Montana community where we expect to develop</a:t>
                      </a:r>
                      <a:r>
                        <a:rPr lang="en-US" sz="1100" b="0" kern="1200" baseline="0" dirty="0">
                          <a:solidFill>
                            <a:schemeClr val="dk1"/>
                          </a:solidFill>
                          <a:effectLst/>
                          <a:latin typeface="Calibri" panose="020F0502020204030204" pitchFamily="34" charset="0"/>
                          <a:ea typeface="+mn-ea"/>
                          <a:cs typeface="Calibri" panose="020F0502020204030204" pitchFamily="34" charset="0"/>
                        </a:rPr>
                        <a:t> the project.</a:t>
                      </a:r>
                      <a:endParaRPr lang="en-US" sz="1100" b="0" kern="1200" dirty="0">
                        <a:solidFill>
                          <a:schemeClr val="dk1"/>
                        </a:solidFill>
                        <a:effectLst/>
                        <a:latin typeface="Calibri" panose="020F0502020204030204" pitchFamily="34" charset="0"/>
                        <a:ea typeface="+mn-ea"/>
                        <a:cs typeface="Calibri" panose="020F0502020204030204" pitchFamily="34" charset="0"/>
                      </a:endParaRPr>
                    </a:p>
                    <a:p>
                      <a:pPr marL="171450" lvl="0" indent="-171450" algn="just">
                        <a:spcBef>
                          <a:spcPts val="400"/>
                        </a:spcBef>
                        <a:spcAft>
                          <a:spcPts val="400"/>
                        </a:spcAft>
                        <a:buFont typeface="Wingdings" panose="05000000000000000000" pitchFamily="2" charset="2"/>
                        <a:buChar char="§"/>
                      </a:pPr>
                      <a:r>
                        <a:rPr lang="en-US" sz="1100" b="0" kern="1200" dirty="0">
                          <a:solidFill>
                            <a:schemeClr val="dk1"/>
                          </a:solidFill>
                          <a:effectLst/>
                          <a:latin typeface="Calibri" panose="020F0502020204030204" pitchFamily="34" charset="0"/>
                          <a:ea typeface="+mn-ea"/>
                          <a:cs typeface="Calibri" panose="020F0502020204030204" pitchFamily="34" charset="0"/>
                        </a:rPr>
                        <a:t>Familiarity</a:t>
                      </a:r>
                      <a:r>
                        <a:rPr lang="en-US" sz="1100" b="0" kern="1200" baseline="0" dirty="0">
                          <a:solidFill>
                            <a:schemeClr val="dk1"/>
                          </a:solidFill>
                          <a:effectLst/>
                          <a:latin typeface="Calibri" panose="020F0502020204030204" pitchFamily="34" charset="0"/>
                          <a:ea typeface="+mn-ea"/>
                          <a:cs typeface="Calibri" panose="020F0502020204030204" pitchFamily="34" charset="0"/>
                        </a:rPr>
                        <a:t> of local markets and infrastructure enables seamless transition into project development.</a:t>
                      </a:r>
                    </a:p>
                    <a:p>
                      <a:pPr marL="171450" marR="0" lvl="0" indent="-171450" algn="just" defTabSz="820583" rtl="0" eaLnBrk="1" fontAlgn="auto" latinLnBrk="0" hangingPunct="1">
                        <a:lnSpc>
                          <a:spcPct val="100000"/>
                        </a:lnSpc>
                        <a:spcBef>
                          <a:spcPts val="400"/>
                        </a:spcBef>
                        <a:spcAft>
                          <a:spcPts val="400"/>
                        </a:spcAft>
                        <a:buClrTx/>
                        <a:buSzTx/>
                        <a:buFont typeface="Wingdings" panose="05000000000000000000" pitchFamily="2" charset="2"/>
                        <a:buChar char="§"/>
                        <a:tabLst/>
                        <a:defRPr/>
                      </a:pPr>
                      <a:r>
                        <a:rPr lang="en-US" sz="1100" b="0" kern="1200" dirty="0">
                          <a:solidFill>
                            <a:schemeClr val="dk1"/>
                          </a:solidFill>
                          <a:effectLst/>
                          <a:latin typeface="Calibri" panose="020F0502020204030204" pitchFamily="34" charset="0"/>
                          <a:ea typeface="+mn-ea"/>
                          <a:cs typeface="Calibri" panose="020F0502020204030204" pitchFamily="34" charset="0"/>
                        </a:rPr>
                        <a:t>Advantage in sourcing materials and labor from existing platform</a:t>
                      </a:r>
                      <a:r>
                        <a:rPr lang="en-US" sz="1100" b="0" kern="1200" baseline="0" dirty="0">
                          <a:solidFill>
                            <a:schemeClr val="dk1"/>
                          </a:solidFill>
                          <a:effectLst/>
                          <a:latin typeface="Calibri" panose="020F0502020204030204" pitchFamily="34" charset="0"/>
                          <a:ea typeface="+mn-ea"/>
                          <a:cs typeface="Calibri" panose="020F0502020204030204" pitchFamily="34" charset="0"/>
                        </a:rPr>
                        <a:t> as significant local employer.</a:t>
                      </a:r>
                    </a:p>
                    <a:p>
                      <a:pPr marL="171450" lvl="0" indent="-171450" algn="just">
                        <a:spcBef>
                          <a:spcPts val="400"/>
                        </a:spcBef>
                        <a:spcAft>
                          <a:spcPts val="400"/>
                        </a:spcAft>
                        <a:buFont typeface="Wingdings" panose="05000000000000000000" pitchFamily="2" charset="2"/>
                        <a:buChar char="§"/>
                      </a:pPr>
                      <a:endParaRPr lang="en-US" sz="1100" b="0" dirty="0">
                        <a:latin typeface="Calibri" panose="020F0502020204030204" pitchFamily="34" charset="0"/>
                        <a:cs typeface="Calibri" panose="020F0502020204030204" pitchFamily="34" charset="0"/>
                      </a:endParaRPr>
                    </a:p>
                    <a:p>
                      <a:pPr marL="171450" indent="-171450" algn="l">
                        <a:buFont typeface="Arial" panose="020B0604020202020204" pitchFamily="34" charset="0"/>
                        <a:buChar char="•"/>
                      </a:pPr>
                      <a:endParaRPr lang="en-US" sz="1100" b="0" dirty="0">
                        <a:latin typeface="Calibri" panose="020F0502020204030204" pitchFamily="34" charset="0"/>
                        <a:cs typeface="Calibri" panose="020F0502020204030204" pitchFamily="34" charset="0"/>
                      </a:endParaRPr>
                    </a:p>
                  </a:txBody>
                  <a:tcPr>
                    <a:solidFill>
                      <a:schemeClr val="bg1">
                        <a:lumMod val="95000"/>
                      </a:schemeClr>
                    </a:solidFill>
                  </a:tcPr>
                </a:tc>
                <a:extLst>
                  <a:ext uri="{0D108BD9-81ED-4DB2-BD59-A6C34878D82A}">
                    <a16:rowId xmlns:a16="http://schemas.microsoft.com/office/drawing/2014/main" val="3766984333"/>
                  </a:ext>
                </a:extLst>
              </a:tr>
            </a:tbl>
          </a:graphicData>
        </a:graphic>
      </p:graphicFrame>
      <p:pic>
        <p:nvPicPr>
          <p:cNvPr id="6" name="Graphic 5" descr="Document with solid fill">
            <a:extLst>
              <a:ext uri="{FF2B5EF4-FFF2-40B4-BE49-F238E27FC236}">
                <a16:creationId xmlns:a16="http://schemas.microsoft.com/office/drawing/2014/main" id="{7835876B-2F6B-7279-67BC-DCE47353E9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63740" y="4374125"/>
            <a:ext cx="914400" cy="914400"/>
          </a:xfrm>
          <a:prstGeom prst="rect">
            <a:avLst/>
          </a:prstGeom>
        </p:spPr>
      </p:pic>
      <p:sp>
        <p:nvSpPr>
          <p:cNvPr id="9" name="TextBox 8">
            <a:extLst>
              <a:ext uri="{FF2B5EF4-FFF2-40B4-BE49-F238E27FC236}">
                <a16:creationId xmlns:a16="http://schemas.microsoft.com/office/drawing/2014/main" id="{97EA0A1C-3067-0E13-2E8C-D85EADE53258}"/>
              </a:ext>
            </a:extLst>
          </p:cNvPr>
          <p:cNvSpPr txBox="1"/>
          <p:nvPr/>
        </p:nvSpPr>
        <p:spPr>
          <a:xfrm>
            <a:off x="4064772" y="4323494"/>
            <a:ext cx="1072490" cy="1015663"/>
          </a:xfrm>
          <a:prstGeom prst="rect">
            <a:avLst/>
          </a:prstGeom>
          <a:noFill/>
        </p:spPr>
        <p:txBody>
          <a:bodyPr wrap="square" lIns="0" tIns="45720" rIns="0" bIns="45720" rtlCol="0">
            <a:spAutoFit/>
          </a:bodyPr>
          <a:lstStyle/>
          <a:p>
            <a:pPr algn="ctr"/>
            <a:r>
              <a:rPr lang="en-US" sz="6000" b="1" dirty="0">
                <a:solidFill>
                  <a:schemeClr val="tx2"/>
                </a:solidFill>
              </a:rPr>
              <a:t>He</a:t>
            </a:r>
          </a:p>
        </p:txBody>
      </p:sp>
      <p:sp>
        <p:nvSpPr>
          <p:cNvPr id="4" name="Title 6">
            <a:extLst>
              <a:ext uri="{FF2B5EF4-FFF2-40B4-BE49-F238E27FC236}">
                <a16:creationId xmlns:a16="http://schemas.microsoft.com/office/drawing/2014/main" id="{A4C4CF79-DA86-26A3-7FFC-1E85CD2A5B41}"/>
              </a:ext>
            </a:extLst>
          </p:cNvPr>
          <p:cNvSpPr txBox="1">
            <a:spLocks/>
          </p:cNvSpPr>
          <p:nvPr/>
        </p:nvSpPr>
        <p:spPr>
          <a:xfrm>
            <a:off x="295275" y="238290"/>
            <a:ext cx="8294146" cy="476225"/>
          </a:xfrm>
          <a:prstGeom prst="rect">
            <a:avLst/>
          </a:prstGeom>
          <a:noFill/>
        </p:spPr>
        <p:txBody>
          <a:bodyPr/>
          <a:lstStyle>
            <a:lvl1pPr algn="l" defTabSz="899320" rtl="0" eaLnBrk="1" fontAlgn="base" hangingPunct="1">
              <a:lnSpc>
                <a:spcPct val="100000"/>
              </a:lnSpc>
              <a:spcBef>
                <a:spcPct val="0"/>
              </a:spcBef>
              <a:spcAft>
                <a:spcPct val="0"/>
              </a:spcAft>
              <a:defRPr sz="1765" b="0">
                <a:solidFill>
                  <a:schemeClr val="accent2"/>
                </a:solidFill>
                <a:latin typeface="+mn-lt"/>
                <a:ea typeface="+mj-ea"/>
                <a:cs typeface="+mj-cs"/>
              </a:defRPr>
            </a:lvl1pPr>
            <a:lvl2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2pPr>
            <a:lvl3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3pPr>
            <a:lvl4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4pPr>
            <a:lvl5pPr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5pPr>
            <a:lvl6pPr marL="4034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6pPr>
            <a:lvl7pPr marL="806867"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7pPr>
            <a:lvl8pPr marL="1210300"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8pPr>
            <a:lvl9pPr marL="1613733" algn="l" defTabSz="899320" rtl="0" eaLnBrk="1" fontAlgn="base" hangingPunct="1">
              <a:lnSpc>
                <a:spcPts val="2460"/>
              </a:lnSpc>
              <a:spcBef>
                <a:spcPct val="0"/>
              </a:spcBef>
              <a:spcAft>
                <a:spcPct val="0"/>
              </a:spcAft>
              <a:defRPr sz="2118">
                <a:solidFill>
                  <a:srgbClr val="FFFFFF"/>
                </a:solidFill>
                <a:latin typeface="Dax-Medium" pitchFamily="34" charset="0"/>
                <a:ea typeface="LF_Kai" pitchFamily="2" charset="-122"/>
              </a:defRPr>
            </a:lvl9pPr>
          </a:lstStyle>
          <a:p>
            <a:pPr marR="0" lvl="0" indent="0">
              <a:buClrTx/>
              <a:buSzTx/>
              <a:buFontTx/>
              <a:buNone/>
              <a:tabLst/>
              <a:defRPr/>
            </a:pPr>
            <a:r>
              <a:rPr lang="en-US" sz="2400" b="1" kern="0" cap="small" dirty="0">
                <a:solidFill>
                  <a:schemeClr val="tx2"/>
                </a:solidFill>
                <a:latin typeface="Calibri" panose="020F0502020204030204" pitchFamily="34" charset="0"/>
                <a:cs typeface="Calibri" panose="020F0502020204030204" pitchFamily="34" charset="0"/>
              </a:rPr>
              <a:t>Project Development – Successful Activity Underway</a:t>
            </a:r>
          </a:p>
        </p:txBody>
      </p:sp>
      <p:sp>
        <p:nvSpPr>
          <p:cNvPr id="5" name="Rectangle 4">
            <a:extLst>
              <a:ext uri="{FF2B5EF4-FFF2-40B4-BE49-F238E27FC236}">
                <a16:creationId xmlns:a16="http://schemas.microsoft.com/office/drawing/2014/main" id="{D6035F47-D5BA-04B8-43B9-7D09278AB8FE}"/>
              </a:ext>
            </a:extLst>
          </p:cNvPr>
          <p:cNvSpPr/>
          <p:nvPr/>
        </p:nvSpPr>
        <p:spPr bwMode="auto">
          <a:xfrm>
            <a:off x="400934" y="974869"/>
            <a:ext cx="2560320" cy="27432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Current Development</a:t>
            </a:r>
            <a:endParaRPr kumimoji="0" lang="en-US" sz="1400" b="1" i="0" u="none" strike="noStrike" cap="none" normalizeH="0" baseline="3000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6A04E238-9D8F-CDB5-3CF4-D35C5FE1E582}"/>
              </a:ext>
            </a:extLst>
          </p:cNvPr>
          <p:cNvSpPr/>
          <p:nvPr/>
        </p:nvSpPr>
        <p:spPr bwMode="auto">
          <a:xfrm>
            <a:off x="6240780" y="974869"/>
            <a:ext cx="2560320" cy="27432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Existing USEG Footprint</a:t>
            </a:r>
            <a:endParaRPr kumimoji="0" lang="en-US" sz="1400" b="1" i="0" u="none" strike="noStrike" cap="none" normalizeH="0" baseline="3000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BC8CA14E-B02C-7485-5A42-0EC920DCF236}"/>
              </a:ext>
            </a:extLst>
          </p:cNvPr>
          <p:cNvSpPr/>
          <p:nvPr/>
        </p:nvSpPr>
        <p:spPr bwMode="auto">
          <a:xfrm>
            <a:off x="3320857" y="974869"/>
            <a:ext cx="2560320" cy="27432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1081088" rtl="0" eaLnBrk="1" fontAlgn="base" latinLnBrk="0" hangingPunct="1">
              <a:lnSpc>
                <a:spcPct val="100000"/>
              </a:lnSpc>
              <a:spcBef>
                <a:spcPct val="0"/>
              </a:spcBef>
              <a:spcAft>
                <a:spcPct val="0"/>
              </a:spcAft>
              <a:buClrTx/>
              <a:buSzTx/>
              <a:buFontTx/>
              <a:buNone/>
              <a:tabLst/>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Known Helium Concentrations</a:t>
            </a:r>
            <a:endParaRPr kumimoji="0" lang="en-US" sz="1400" b="1" i="0" u="none" strike="noStrike" cap="none" normalizeH="0" baseline="30000" dirty="0">
              <a:ln>
                <a:noFill/>
              </a:ln>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Freeform 6">
            <a:extLst>
              <a:ext uri="{FF2B5EF4-FFF2-40B4-BE49-F238E27FC236}">
                <a16:creationId xmlns:a16="http://schemas.microsoft.com/office/drawing/2014/main" id="{910F4ED8-6CCA-DE0A-1064-465212AB7496}"/>
              </a:ext>
            </a:extLst>
          </p:cNvPr>
          <p:cNvSpPr/>
          <p:nvPr/>
        </p:nvSpPr>
        <p:spPr>
          <a:xfrm>
            <a:off x="1338194" y="4374125"/>
            <a:ext cx="685800" cy="914400"/>
          </a:xfrm>
          <a:custGeom>
            <a:avLst/>
            <a:gdLst/>
            <a:ahLst/>
            <a:cxnLst/>
            <a:rect l="l" t="t" r="r" b="b"/>
            <a:pathLst>
              <a:path w="660882" h="881176">
                <a:moveTo>
                  <a:pt x="0" y="0"/>
                </a:moveTo>
                <a:lnTo>
                  <a:pt x="660882" y="0"/>
                </a:lnTo>
                <a:lnTo>
                  <a:pt x="660882" y="881176"/>
                </a:lnTo>
                <a:lnTo>
                  <a:pt x="0" y="8811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14312180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Blank">
  <a:themeElements>
    <a:clrScheme name="BMO CM New Format">
      <a:dk1>
        <a:srgbClr val="000000"/>
      </a:dk1>
      <a:lt1>
        <a:srgbClr val="FFFFFF"/>
      </a:lt1>
      <a:dk2>
        <a:srgbClr val="004A7C"/>
      </a:dk2>
      <a:lt2>
        <a:srgbClr val="C8C8C8"/>
      </a:lt2>
      <a:accent1>
        <a:srgbClr val="8C8C8C"/>
      </a:accent1>
      <a:accent2>
        <a:srgbClr val="0079C1"/>
      </a:accent2>
      <a:accent3>
        <a:srgbClr val="CCE4F3"/>
      </a:accent3>
      <a:accent4>
        <a:srgbClr val="FFC20E"/>
      </a:accent4>
      <a:accent5>
        <a:srgbClr val="8DC63F"/>
      </a:accent5>
      <a:accent6>
        <a:srgbClr val="EC1C24"/>
      </a:accent6>
      <a:hlink>
        <a:srgbClr val="0000FF"/>
      </a:hlink>
      <a:folHlink>
        <a:srgbClr val="6E298D"/>
      </a:folHlink>
    </a:clrScheme>
    <a:fontScheme name="Standard Slides">
      <a:majorFont>
        <a:latin typeface="Dax-Medium"/>
        <a:ea typeface="LF_Kai"/>
        <a:cs typeface=""/>
      </a:majorFont>
      <a:minorFont>
        <a:latin typeface="Arial"/>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1081088"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txDef>
      <a:spPr>
        <a:noFill/>
      </a:spPr>
      <a:bodyPr wrap="none" lIns="0" tIns="45720" rIns="0" bIns="45720" rtlCol="0">
        <a:spAutoFit/>
      </a:bodyPr>
      <a:lstStyle>
        <a:defPPr algn="l">
          <a:defRPr sz="1000" dirty="0" err="1" smtClean="0"/>
        </a:defPPr>
      </a:lstStyle>
    </a:txDef>
  </a:objectDefaults>
  <a:extraClrSchemeLst>
    <a:extraClrScheme>
      <a:clrScheme name="Standard Slides 1">
        <a:dk1>
          <a:srgbClr val="000000"/>
        </a:dk1>
        <a:lt1>
          <a:srgbClr val="FFFFFF"/>
        </a:lt1>
        <a:dk2>
          <a:srgbClr val="1A2E5A"/>
        </a:dk2>
        <a:lt2>
          <a:srgbClr val="E8E7E8"/>
        </a:lt2>
        <a:accent1>
          <a:srgbClr val="FFFFFF"/>
        </a:accent1>
        <a:accent2>
          <a:srgbClr val="1A2E5A"/>
        </a:accent2>
        <a:accent3>
          <a:srgbClr val="FFFFFF"/>
        </a:accent3>
        <a:accent4>
          <a:srgbClr val="000000"/>
        </a:accent4>
        <a:accent5>
          <a:srgbClr val="FFFFFF"/>
        </a:accent5>
        <a:accent6>
          <a:srgbClr val="162951"/>
        </a:accent6>
        <a:hlink>
          <a:srgbClr val="095BA6"/>
        </a:hlink>
        <a:folHlink>
          <a:srgbClr val="CCE3F4"/>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Blank">
  <a:themeElements>
    <a:clrScheme name="BMO CM New Format">
      <a:dk1>
        <a:srgbClr val="000000"/>
      </a:dk1>
      <a:lt1>
        <a:srgbClr val="FFFFFF"/>
      </a:lt1>
      <a:dk2>
        <a:srgbClr val="004A7C"/>
      </a:dk2>
      <a:lt2>
        <a:srgbClr val="C8C8C8"/>
      </a:lt2>
      <a:accent1>
        <a:srgbClr val="8C8C8C"/>
      </a:accent1>
      <a:accent2>
        <a:srgbClr val="0079C1"/>
      </a:accent2>
      <a:accent3>
        <a:srgbClr val="CCE4F3"/>
      </a:accent3>
      <a:accent4>
        <a:srgbClr val="FFC20E"/>
      </a:accent4>
      <a:accent5>
        <a:srgbClr val="8DC63F"/>
      </a:accent5>
      <a:accent6>
        <a:srgbClr val="EC1C24"/>
      </a:accent6>
      <a:hlink>
        <a:srgbClr val="0000FF"/>
      </a:hlink>
      <a:folHlink>
        <a:srgbClr val="6E298D"/>
      </a:folHlink>
    </a:clrScheme>
    <a:fontScheme name="Standard Slides">
      <a:majorFont>
        <a:latin typeface="Dax-Medium"/>
        <a:ea typeface="LF_Kai"/>
        <a:cs typeface=""/>
      </a:majorFont>
      <a:minorFont>
        <a:latin typeface="Arial"/>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1081088"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txDef>
      <a:spPr>
        <a:noFill/>
      </a:spPr>
      <a:bodyPr wrap="none" lIns="0" tIns="45720" rIns="0" bIns="45720" rtlCol="0">
        <a:spAutoFit/>
      </a:bodyPr>
      <a:lstStyle>
        <a:defPPr algn="l">
          <a:defRPr sz="1000" dirty="0" err="1" smtClean="0"/>
        </a:defPPr>
      </a:lstStyle>
    </a:txDef>
  </a:objectDefaults>
  <a:extraClrSchemeLst>
    <a:extraClrScheme>
      <a:clrScheme name="Standard Slides 1">
        <a:dk1>
          <a:srgbClr val="000000"/>
        </a:dk1>
        <a:lt1>
          <a:srgbClr val="FFFFFF"/>
        </a:lt1>
        <a:dk2>
          <a:srgbClr val="1A2E5A"/>
        </a:dk2>
        <a:lt2>
          <a:srgbClr val="E8E7E8"/>
        </a:lt2>
        <a:accent1>
          <a:srgbClr val="FFFFFF"/>
        </a:accent1>
        <a:accent2>
          <a:srgbClr val="1A2E5A"/>
        </a:accent2>
        <a:accent3>
          <a:srgbClr val="FFFFFF"/>
        </a:accent3>
        <a:accent4>
          <a:srgbClr val="000000"/>
        </a:accent4>
        <a:accent5>
          <a:srgbClr val="FFFFFF"/>
        </a:accent5>
        <a:accent6>
          <a:srgbClr val="162951"/>
        </a:accent6>
        <a:hlink>
          <a:srgbClr val="095BA6"/>
        </a:hlink>
        <a:folHlink>
          <a:srgbClr val="CCE3F4"/>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JRCO">
  <a:themeElements>
    <a:clrScheme name="PURE">
      <a:dk1>
        <a:sysClr val="windowText" lastClr="000000"/>
      </a:dk1>
      <a:lt1>
        <a:sysClr val="window" lastClr="FFFFFF"/>
      </a:lt1>
      <a:dk2>
        <a:srgbClr val="00487A"/>
      </a:dk2>
      <a:lt2>
        <a:srgbClr val="286E93"/>
      </a:lt2>
      <a:accent1>
        <a:srgbClr val="32A5FF"/>
      </a:accent1>
      <a:accent2>
        <a:srgbClr val="32A5CB"/>
      </a:accent2>
      <a:accent3>
        <a:srgbClr val="3FE0D0"/>
      </a:accent3>
      <a:accent4>
        <a:srgbClr val="B1DFFF"/>
      </a:accent4>
      <a:accent5>
        <a:srgbClr val="BFBFBF"/>
      </a:accent5>
      <a:accent6>
        <a:srgbClr val="FF7579"/>
      </a:accent6>
      <a:hlink>
        <a:srgbClr val="D4002F"/>
      </a:hlink>
      <a:folHlink>
        <a:srgbClr val="55007F"/>
      </a:folHlink>
    </a:clrScheme>
    <a:fontScheme name="JRC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RC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JRC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JRC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RC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JR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JR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JR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Blank">
  <a:themeElements>
    <a:clrScheme name="BMO CM New Format">
      <a:dk1>
        <a:srgbClr val="000000"/>
      </a:dk1>
      <a:lt1>
        <a:srgbClr val="FFFFFF"/>
      </a:lt1>
      <a:dk2>
        <a:srgbClr val="004A7C"/>
      </a:dk2>
      <a:lt2>
        <a:srgbClr val="C8C8C8"/>
      </a:lt2>
      <a:accent1>
        <a:srgbClr val="8C8C8C"/>
      </a:accent1>
      <a:accent2>
        <a:srgbClr val="0079C1"/>
      </a:accent2>
      <a:accent3>
        <a:srgbClr val="CCE4F3"/>
      </a:accent3>
      <a:accent4>
        <a:srgbClr val="FFC20E"/>
      </a:accent4>
      <a:accent5>
        <a:srgbClr val="8DC63F"/>
      </a:accent5>
      <a:accent6>
        <a:srgbClr val="EC1C24"/>
      </a:accent6>
      <a:hlink>
        <a:srgbClr val="0000FF"/>
      </a:hlink>
      <a:folHlink>
        <a:srgbClr val="6E298D"/>
      </a:folHlink>
    </a:clrScheme>
    <a:fontScheme name="Standard Slides">
      <a:majorFont>
        <a:latin typeface="Dax-Medium"/>
        <a:ea typeface="LF_Kai"/>
        <a:cs typeface=""/>
      </a:majorFont>
      <a:minorFont>
        <a:latin typeface="Arial"/>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1081088"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txDef>
      <a:spPr>
        <a:noFill/>
      </a:spPr>
      <a:bodyPr wrap="none" lIns="0" tIns="45720" rIns="0" bIns="45720" rtlCol="0">
        <a:spAutoFit/>
      </a:bodyPr>
      <a:lstStyle>
        <a:defPPr algn="l">
          <a:defRPr sz="1000" dirty="0" err="1" smtClean="0"/>
        </a:defPPr>
      </a:lstStyle>
    </a:txDef>
  </a:objectDefaults>
  <a:extraClrSchemeLst>
    <a:extraClrScheme>
      <a:clrScheme name="Standard Slides 1">
        <a:dk1>
          <a:srgbClr val="000000"/>
        </a:dk1>
        <a:lt1>
          <a:srgbClr val="FFFFFF"/>
        </a:lt1>
        <a:dk2>
          <a:srgbClr val="1A2E5A"/>
        </a:dk2>
        <a:lt2>
          <a:srgbClr val="E8E7E8"/>
        </a:lt2>
        <a:accent1>
          <a:srgbClr val="FFFFFF"/>
        </a:accent1>
        <a:accent2>
          <a:srgbClr val="1A2E5A"/>
        </a:accent2>
        <a:accent3>
          <a:srgbClr val="FFFFFF"/>
        </a:accent3>
        <a:accent4>
          <a:srgbClr val="000000"/>
        </a:accent4>
        <a:accent5>
          <a:srgbClr val="FFFFFF"/>
        </a:accent5>
        <a:accent6>
          <a:srgbClr val="162951"/>
        </a:accent6>
        <a:hlink>
          <a:srgbClr val="095BA6"/>
        </a:hlink>
        <a:folHlink>
          <a:srgbClr val="CCE3F4"/>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9_Blank">
  <a:themeElements>
    <a:clrScheme name="BMO CM New Format">
      <a:dk1>
        <a:srgbClr val="000000"/>
      </a:dk1>
      <a:lt1>
        <a:srgbClr val="FFFFFF"/>
      </a:lt1>
      <a:dk2>
        <a:srgbClr val="004A7C"/>
      </a:dk2>
      <a:lt2>
        <a:srgbClr val="C8C8C8"/>
      </a:lt2>
      <a:accent1>
        <a:srgbClr val="8C8C8C"/>
      </a:accent1>
      <a:accent2>
        <a:srgbClr val="0079C1"/>
      </a:accent2>
      <a:accent3>
        <a:srgbClr val="CCE4F3"/>
      </a:accent3>
      <a:accent4>
        <a:srgbClr val="FFC20E"/>
      </a:accent4>
      <a:accent5>
        <a:srgbClr val="8DC63F"/>
      </a:accent5>
      <a:accent6>
        <a:srgbClr val="EC1C24"/>
      </a:accent6>
      <a:hlink>
        <a:srgbClr val="0000FF"/>
      </a:hlink>
      <a:folHlink>
        <a:srgbClr val="6E298D"/>
      </a:folHlink>
    </a:clrScheme>
    <a:fontScheme name="Standard Slides">
      <a:majorFont>
        <a:latin typeface="Dax-Medium"/>
        <a:ea typeface="LF_Kai"/>
        <a:cs typeface=""/>
      </a:majorFont>
      <a:minorFont>
        <a:latin typeface="Arial"/>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1081088"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txDef>
      <a:spPr>
        <a:noFill/>
      </a:spPr>
      <a:bodyPr wrap="none" lIns="0" tIns="45720" rIns="0" bIns="45720" rtlCol="0">
        <a:spAutoFit/>
      </a:bodyPr>
      <a:lstStyle>
        <a:defPPr algn="l">
          <a:defRPr sz="1000" dirty="0" err="1" smtClean="0"/>
        </a:defPPr>
      </a:lstStyle>
    </a:txDef>
  </a:objectDefaults>
  <a:extraClrSchemeLst>
    <a:extraClrScheme>
      <a:clrScheme name="Standard Slides 1">
        <a:dk1>
          <a:srgbClr val="000000"/>
        </a:dk1>
        <a:lt1>
          <a:srgbClr val="FFFFFF"/>
        </a:lt1>
        <a:dk2>
          <a:srgbClr val="1A2E5A"/>
        </a:dk2>
        <a:lt2>
          <a:srgbClr val="E8E7E8"/>
        </a:lt2>
        <a:accent1>
          <a:srgbClr val="FFFFFF"/>
        </a:accent1>
        <a:accent2>
          <a:srgbClr val="1A2E5A"/>
        </a:accent2>
        <a:accent3>
          <a:srgbClr val="FFFFFF"/>
        </a:accent3>
        <a:accent4>
          <a:srgbClr val="000000"/>
        </a:accent4>
        <a:accent5>
          <a:srgbClr val="FFFFFF"/>
        </a:accent5>
        <a:accent6>
          <a:srgbClr val="162951"/>
        </a:accent6>
        <a:hlink>
          <a:srgbClr val="095BA6"/>
        </a:hlink>
        <a:folHlink>
          <a:srgbClr val="CCE3F4"/>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0_Blank">
  <a:themeElements>
    <a:clrScheme name="PURE">
      <a:dk1>
        <a:sysClr val="windowText" lastClr="000000"/>
      </a:dk1>
      <a:lt1>
        <a:sysClr val="window" lastClr="FFFFFF"/>
      </a:lt1>
      <a:dk2>
        <a:srgbClr val="00487A"/>
      </a:dk2>
      <a:lt2>
        <a:srgbClr val="286E93"/>
      </a:lt2>
      <a:accent1>
        <a:srgbClr val="32A5FF"/>
      </a:accent1>
      <a:accent2>
        <a:srgbClr val="32A5CB"/>
      </a:accent2>
      <a:accent3>
        <a:srgbClr val="3FE0D0"/>
      </a:accent3>
      <a:accent4>
        <a:srgbClr val="B1DFFF"/>
      </a:accent4>
      <a:accent5>
        <a:srgbClr val="BFBFBF"/>
      </a:accent5>
      <a:accent6>
        <a:srgbClr val="FF7579"/>
      </a:accent6>
      <a:hlink>
        <a:srgbClr val="D4002F"/>
      </a:hlink>
      <a:folHlink>
        <a:srgbClr val="55007F"/>
      </a:folHlink>
    </a:clrScheme>
    <a:fontScheme name="Standard Slides">
      <a:majorFont>
        <a:latin typeface="Dax-Medium"/>
        <a:ea typeface="LF_Kai"/>
        <a:cs typeface=""/>
      </a:majorFont>
      <a:minorFont>
        <a:latin typeface="Arial"/>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1081088"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txDef>
      <a:spPr>
        <a:noFill/>
      </a:spPr>
      <a:bodyPr wrap="none" lIns="0" tIns="45720" rIns="0" bIns="45720" rtlCol="0">
        <a:spAutoFit/>
      </a:bodyPr>
      <a:lstStyle>
        <a:defPPr algn="l">
          <a:defRPr sz="1000" dirty="0" err="1" smtClean="0"/>
        </a:defPPr>
      </a:lstStyle>
    </a:txDef>
  </a:objectDefaults>
  <a:extraClrSchemeLst>
    <a:extraClrScheme>
      <a:clrScheme name="Standard Slides 1">
        <a:dk1>
          <a:srgbClr val="000000"/>
        </a:dk1>
        <a:lt1>
          <a:srgbClr val="FFFFFF"/>
        </a:lt1>
        <a:dk2>
          <a:srgbClr val="1A2E5A"/>
        </a:dk2>
        <a:lt2>
          <a:srgbClr val="E8E7E8"/>
        </a:lt2>
        <a:accent1>
          <a:srgbClr val="FFFFFF"/>
        </a:accent1>
        <a:accent2>
          <a:srgbClr val="1A2E5A"/>
        </a:accent2>
        <a:accent3>
          <a:srgbClr val="FFFFFF"/>
        </a:accent3>
        <a:accent4>
          <a:srgbClr val="000000"/>
        </a:accent4>
        <a:accent5>
          <a:srgbClr val="FFFFFF"/>
        </a:accent5>
        <a:accent6>
          <a:srgbClr val="162951"/>
        </a:accent6>
        <a:hlink>
          <a:srgbClr val="095BA6"/>
        </a:hlink>
        <a:folHlink>
          <a:srgbClr val="CCE3F4"/>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a:themeElements>
    <a:clrScheme name="PURE">
      <a:dk1>
        <a:sysClr val="windowText" lastClr="000000"/>
      </a:dk1>
      <a:lt1>
        <a:sysClr val="window" lastClr="FFFFFF"/>
      </a:lt1>
      <a:dk2>
        <a:srgbClr val="00487A"/>
      </a:dk2>
      <a:lt2>
        <a:srgbClr val="286E93"/>
      </a:lt2>
      <a:accent1>
        <a:srgbClr val="32A5FF"/>
      </a:accent1>
      <a:accent2>
        <a:srgbClr val="32A5CB"/>
      </a:accent2>
      <a:accent3>
        <a:srgbClr val="3FE0D0"/>
      </a:accent3>
      <a:accent4>
        <a:srgbClr val="B1DFFF"/>
      </a:accent4>
      <a:accent5>
        <a:srgbClr val="BFBFBF"/>
      </a:accent5>
      <a:accent6>
        <a:srgbClr val="FF7579"/>
      </a:accent6>
      <a:hlink>
        <a:srgbClr val="D4002F"/>
      </a:hlink>
      <a:folHlink>
        <a:srgbClr val="55007F"/>
      </a:folHlink>
    </a:clrScheme>
    <a:fontScheme name="Standard Slides">
      <a:majorFont>
        <a:latin typeface="Dax-Medium"/>
        <a:ea typeface="LF_Kai"/>
        <a:cs typeface=""/>
      </a:majorFont>
      <a:minorFont>
        <a:latin typeface="Arial"/>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1081088"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txDef>
      <a:spPr>
        <a:noFill/>
      </a:spPr>
      <a:bodyPr wrap="none" lIns="0" tIns="45720" rIns="0" bIns="45720" rtlCol="0">
        <a:spAutoFit/>
      </a:bodyPr>
      <a:lstStyle>
        <a:defPPr algn="l">
          <a:defRPr sz="1000" dirty="0" err="1" smtClean="0"/>
        </a:defPPr>
      </a:lstStyle>
    </a:txDef>
  </a:objectDefaults>
  <a:extraClrSchemeLst>
    <a:extraClrScheme>
      <a:clrScheme name="Standard Slides 1">
        <a:dk1>
          <a:srgbClr val="000000"/>
        </a:dk1>
        <a:lt1>
          <a:srgbClr val="FFFFFF"/>
        </a:lt1>
        <a:dk2>
          <a:srgbClr val="1A2E5A"/>
        </a:dk2>
        <a:lt2>
          <a:srgbClr val="E8E7E8"/>
        </a:lt2>
        <a:accent1>
          <a:srgbClr val="FFFFFF"/>
        </a:accent1>
        <a:accent2>
          <a:srgbClr val="1A2E5A"/>
        </a:accent2>
        <a:accent3>
          <a:srgbClr val="FFFFFF"/>
        </a:accent3>
        <a:accent4>
          <a:srgbClr val="000000"/>
        </a:accent4>
        <a:accent5>
          <a:srgbClr val="FFFFFF"/>
        </a:accent5>
        <a:accent6>
          <a:srgbClr val="162951"/>
        </a:accent6>
        <a:hlink>
          <a:srgbClr val="095BA6"/>
        </a:hlink>
        <a:folHlink>
          <a:srgbClr val="CCE3F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a:themeElements>
    <a:clrScheme name="BMO CM New Format">
      <a:dk1>
        <a:srgbClr val="000000"/>
      </a:dk1>
      <a:lt1>
        <a:srgbClr val="FFFFFF"/>
      </a:lt1>
      <a:dk2>
        <a:srgbClr val="004A7C"/>
      </a:dk2>
      <a:lt2>
        <a:srgbClr val="C8C8C8"/>
      </a:lt2>
      <a:accent1>
        <a:srgbClr val="8C8C8C"/>
      </a:accent1>
      <a:accent2>
        <a:srgbClr val="0079C1"/>
      </a:accent2>
      <a:accent3>
        <a:srgbClr val="CCE4F3"/>
      </a:accent3>
      <a:accent4>
        <a:srgbClr val="FFC20E"/>
      </a:accent4>
      <a:accent5>
        <a:srgbClr val="8DC63F"/>
      </a:accent5>
      <a:accent6>
        <a:srgbClr val="EC1C24"/>
      </a:accent6>
      <a:hlink>
        <a:srgbClr val="0000FF"/>
      </a:hlink>
      <a:folHlink>
        <a:srgbClr val="6E298D"/>
      </a:folHlink>
    </a:clrScheme>
    <a:fontScheme name="Standard Slides">
      <a:majorFont>
        <a:latin typeface="Dax-Medium"/>
        <a:ea typeface="LF_Kai"/>
        <a:cs typeface=""/>
      </a:majorFont>
      <a:minorFont>
        <a:latin typeface="Arial"/>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1081088"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txDef>
      <a:spPr>
        <a:noFill/>
      </a:spPr>
      <a:bodyPr wrap="none" lIns="0" tIns="45720" rIns="0" bIns="45720" rtlCol="0">
        <a:spAutoFit/>
      </a:bodyPr>
      <a:lstStyle>
        <a:defPPr algn="l">
          <a:defRPr sz="1000" dirty="0" err="1" smtClean="0"/>
        </a:defPPr>
      </a:lstStyle>
    </a:txDef>
  </a:objectDefaults>
  <a:extraClrSchemeLst>
    <a:extraClrScheme>
      <a:clrScheme name="Standard Slides 1">
        <a:dk1>
          <a:srgbClr val="000000"/>
        </a:dk1>
        <a:lt1>
          <a:srgbClr val="FFFFFF"/>
        </a:lt1>
        <a:dk2>
          <a:srgbClr val="1A2E5A"/>
        </a:dk2>
        <a:lt2>
          <a:srgbClr val="E8E7E8"/>
        </a:lt2>
        <a:accent1>
          <a:srgbClr val="FFFFFF"/>
        </a:accent1>
        <a:accent2>
          <a:srgbClr val="1A2E5A"/>
        </a:accent2>
        <a:accent3>
          <a:srgbClr val="FFFFFF"/>
        </a:accent3>
        <a:accent4>
          <a:srgbClr val="000000"/>
        </a:accent4>
        <a:accent5>
          <a:srgbClr val="FFFFFF"/>
        </a:accent5>
        <a:accent6>
          <a:srgbClr val="162951"/>
        </a:accent6>
        <a:hlink>
          <a:srgbClr val="095BA6"/>
        </a:hlink>
        <a:folHlink>
          <a:srgbClr val="CCE3F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JRCO">
  <a:themeElements>
    <a:clrScheme name="PURE">
      <a:dk1>
        <a:sysClr val="windowText" lastClr="000000"/>
      </a:dk1>
      <a:lt1>
        <a:sysClr val="window" lastClr="FFFFFF"/>
      </a:lt1>
      <a:dk2>
        <a:srgbClr val="00487A"/>
      </a:dk2>
      <a:lt2>
        <a:srgbClr val="286E93"/>
      </a:lt2>
      <a:accent1>
        <a:srgbClr val="32A5FF"/>
      </a:accent1>
      <a:accent2>
        <a:srgbClr val="32A5CB"/>
      </a:accent2>
      <a:accent3>
        <a:srgbClr val="3FE0D0"/>
      </a:accent3>
      <a:accent4>
        <a:srgbClr val="B1DFFF"/>
      </a:accent4>
      <a:accent5>
        <a:srgbClr val="BFBFBF"/>
      </a:accent5>
      <a:accent6>
        <a:srgbClr val="FF7579"/>
      </a:accent6>
      <a:hlink>
        <a:srgbClr val="D4002F"/>
      </a:hlink>
      <a:folHlink>
        <a:srgbClr val="55007F"/>
      </a:folHlink>
    </a:clrScheme>
    <a:fontScheme name="JRCO">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JRC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JRC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JRC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RC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JR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JR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JR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a:themeElements>
    <a:clrScheme name="BMO CM New Format">
      <a:dk1>
        <a:srgbClr val="000000"/>
      </a:dk1>
      <a:lt1>
        <a:srgbClr val="FFFFFF"/>
      </a:lt1>
      <a:dk2>
        <a:srgbClr val="004A7C"/>
      </a:dk2>
      <a:lt2>
        <a:srgbClr val="C8C8C8"/>
      </a:lt2>
      <a:accent1>
        <a:srgbClr val="8C8C8C"/>
      </a:accent1>
      <a:accent2>
        <a:srgbClr val="0079C1"/>
      </a:accent2>
      <a:accent3>
        <a:srgbClr val="CCE4F3"/>
      </a:accent3>
      <a:accent4>
        <a:srgbClr val="FFC20E"/>
      </a:accent4>
      <a:accent5>
        <a:srgbClr val="8DC63F"/>
      </a:accent5>
      <a:accent6>
        <a:srgbClr val="EC1C24"/>
      </a:accent6>
      <a:hlink>
        <a:srgbClr val="0000FF"/>
      </a:hlink>
      <a:folHlink>
        <a:srgbClr val="6E298D"/>
      </a:folHlink>
    </a:clrScheme>
    <a:fontScheme name="Standard Slides">
      <a:majorFont>
        <a:latin typeface="Dax-Medium"/>
        <a:ea typeface="LF_Kai"/>
        <a:cs typeface=""/>
      </a:majorFont>
      <a:minorFont>
        <a:latin typeface="Arial"/>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1081088"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txDef>
      <a:spPr>
        <a:noFill/>
      </a:spPr>
      <a:bodyPr wrap="none" lIns="0" tIns="45720" rIns="0" bIns="45720" rtlCol="0">
        <a:spAutoFit/>
      </a:bodyPr>
      <a:lstStyle>
        <a:defPPr algn="l">
          <a:defRPr sz="1000" dirty="0" err="1" smtClean="0"/>
        </a:defPPr>
      </a:lstStyle>
    </a:txDef>
  </a:objectDefaults>
  <a:extraClrSchemeLst>
    <a:extraClrScheme>
      <a:clrScheme name="Standard Slides 1">
        <a:dk1>
          <a:srgbClr val="000000"/>
        </a:dk1>
        <a:lt1>
          <a:srgbClr val="FFFFFF"/>
        </a:lt1>
        <a:dk2>
          <a:srgbClr val="1A2E5A"/>
        </a:dk2>
        <a:lt2>
          <a:srgbClr val="E8E7E8"/>
        </a:lt2>
        <a:accent1>
          <a:srgbClr val="FFFFFF"/>
        </a:accent1>
        <a:accent2>
          <a:srgbClr val="1A2E5A"/>
        </a:accent2>
        <a:accent3>
          <a:srgbClr val="FFFFFF"/>
        </a:accent3>
        <a:accent4>
          <a:srgbClr val="000000"/>
        </a:accent4>
        <a:accent5>
          <a:srgbClr val="FFFFFF"/>
        </a:accent5>
        <a:accent6>
          <a:srgbClr val="162951"/>
        </a:accent6>
        <a:hlink>
          <a:srgbClr val="095BA6"/>
        </a:hlink>
        <a:folHlink>
          <a:srgbClr val="CCE3F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a:themeElements>
    <a:clrScheme name="BMO CM New Format">
      <a:dk1>
        <a:srgbClr val="000000"/>
      </a:dk1>
      <a:lt1>
        <a:srgbClr val="FFFFFF"/>
      </a:lt1>
      <a:dk2>
        <a:srgbClr val="004A7C"/>
      </a:dk2>
      <a:lt2>
        <a:srgbClr val="C8C8C8"/>
      </a:lt2>
      <a:accent1>
        <a:srgbClr val="8C8C8C"/>
      </a:accent1>
      <a:accent2>
        <a:srgbClr val="0079C1"/>
      </a:accent2>
      <a:accent3>
        <a:srgbClr val="CCE4F3"/>
      </a:accent3>
      <a:accent4>
        <a:srgbClr val="FFC20E"/>
      </a:accent4>
      <a:accent5>
        <a:srgbClr val="8DC63F"/>
      </a:accent5>
      <a:accent6>
        <a:srgbClr val="EC1C24"/>
      </a:accent6>
      <a:hlink>
        <a:srgbClr val="0000FF"/>
      </a:hlink>
      <a:folHlink>
        <a:srgbClr val="6E298D"/>
      </a:folHlink>
    </a:clrScheme>
    <a:fontScheme name="Standard Slides">
      <a:majorFont>
        <a:latin typeface="Dax-Medium"/>
        <a:ea typeface="LF_Kai"/>
        <a:cs typeface=""/>
      </a:majorFont>
      <a:minorFont>
        <a:latin typeface="Arial"/>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1081088"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txDef>
      <a:spPr>
        <a:noFill/>
      </a:spPr>
      <a:bodyPr wrap="none" lIns="0" tIns="45720" rIns="0" bIns="45720" rtlCol="0">
        <a:spAutoFit/>
      </a:bodyPr>
      <a:lstStyle>
        <a:defPPr algn="l">
          <a:defRPr sz="1000" dirty="0" err="1" smtClean="0"/>
        </a:defPPr>
      </a:lstStyle>
    </a:txDef>
  </a:objectDefaults>
  <a:extraClrSchemeLst>
    <a:extraClrScheme>
      <a:clrScheme name="Standard Slides 1">
        <a:dk1>
          <a:srgbClr val="000000"/>
        </a:dk1>
        <a:lt1>
          <a:srgbClr val="FFFFFF"/>
        </a:lt1>
        <a:dk2>
          <a:srgbClr val="1A2E5A"/>
        </a:dk2>
        <a:lt2>
          <a:srgbClr val="E8E7E8"/>
        </a:lt2>
        <a:accent1>
          <a:srgbClr val="FFFFFF"/>
        </a:accent1>
        <a:accent2>
          <a:srgbClr val="1A2E5A"/>
        </a:accent2>
        <a:accent3>
          <a:srgbClr val="FFFFFF"/>
        </a:accent3>
        <a:accent4>
          <a:srgbClr val="000000"/>
        </a:accent4>
        <a:accent5>
          <a:srgbClr val="FFFFFF"/>
        </a:accent5>
        <a:accent6>
          <a:srgbClr val="162951"/>
        </a:accent6>
        <a:hlink>
          <a:srgbClr val="095BA6"/>
        </a:hlink>
        <a:folHlink>
          <a:srgbClr val="CCE3F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USEG New">
  <a:themeElements>
    <a:clrScheme name="PURE">
      <a:dk1>
        <a:sysClr val="windowText" lastClr="000000"/>
      </a:dk1>
      <a:lt1>
        <a:sysClr val="window" lastClr="FFFFFF"/>
      </a:lt1>
      <a:dk2>
        <a:srgbClr val="00487A"/>
      </a:dk2>
      <a:lt2>
        <a:srgbClr val="286E93"/>
      </a:lt2>
      <a:accent1>
        <a:srgbClr val="32A5FF"/>
      </a:accent1>
      <a:accent2>
        <a:srgbClr val="32A5CB"/>
      </a:accent2>
      <a:accent3>
        <a:srgbClr val="3FE0D0"/>
      </a:accent3>
      <a:accent4>
        <a:srgbClr val="B1DFFF"/>
      </a:accent4>
      <a:accent5>
        <a:srgbClr val="BFBFBF"/>
      </a:accent5>
      <a:accent6>
        <a:srgbClr val="FF7579"/>
      </a:accent6>
      <a:hlink>
        <a:srgbClr val="D4002F"/>
      </a:hlink>
      <a:folHlink>
        <a:srgbClr val="55007F"/>
      </a:folHlink>
    </a:clrScheme>
    <a:fontScheme name="Standard Slides">
      <a:majorFont>
        <a:latin typeface="Dax-Medium"/>
        <a:ea typeface="LF_Kai"/>
        <a:cs typeface=""/>
      </a:majorFont>
      <a:minorFont>
        <a:latin typeface="Arial"/>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1081088"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txDef>
      <a:spPr>
        <a:noFill/>
      </a:spPr>
      <a:bodyPr wrap="none" lIns="0" tIns="45720" rIns="0" bIns="45720" rtlCol="0">
        <a:spAutoFit/>
      </a:bodyPr>
      <a:lstStyle>
        <a:defPPr algn="l">
          <a:defRPr sz="1000" dirty="0" err="1" smtClean="0"/>
        </a:defPPr>
      </a:lstStyle>
    </a:txDef>
  </a:objectDefaults>
  <a:extraClrSchemeLst>
    <a:extraClrScheme>
      <a:clrScheme name="Standard Slides 1">
        <a:dk1>
          <a:srgbClr val="000000"/>
        </a:dk1>
        <a:lt1>
          <a:srgbClr val="FFFFFF"/>
        </a:lt1>
        <a:dk2>
          <a:srgbClr val="1A2E5A"/>
        </a:dk2>
        <a:lt2>
          <a:srgbClr val="E8E7E8"/>
        </a:lt2>
        <a:accent1>
          <a:srgbClr val="FFFFFF"/>
        </a:accent1>
        <a:accent2>
          <a:srgbClr val="1A2E5A"/>
        </a:accent2>
        <a:accent3>
          <a:srgbClr val="FFFFFF"/>
        </a:accent3>
        <a:accent4>
          <a:srgbClr val="000000"/>
        </a:accent4>
        <a:accent5>
          <a:srgbClr val="FFFFFF"/>
        </a:accent5>
        <a:accent6>
          <a:srgbClr val="162951"/>
        </a:accent6>
        <a:hlink>
          <a:srgbClr val="095BA6"/>
        </a:hlink>
        <a:folHlink>
          <a:srgbClr val="CCE3F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SEG New" id="{1FC637A0-617A-4254-AF29-A0E9E39E4BDD}" vid="{7BBC851F-4874-4D4D-A386-D4CDD53E66C9}"/>
    </a:ext>
  </a:extLst>
</a:theme>
</file>

<file path=ppt/theme/theme8.xml><?xml version="1.0" encoding="utf-8"?>
<a:theme xmlns:a="http://schemas.openxmlformats.org/drawingml/2006/main" name="3_Blank">
  <a:themeElements>
    <a:clrScheme name="BMO CM New Format">
      <a:dk1>
        <a:srgbClr val="000000"/>
      </a:dk1>
      <a:lt1>
        <a:srgbClr val="FFFFFF"/>
      </a:lt1>
      <a:dk2>
        <a:srgbClr val="004A7C"/>
      </a:dk2>
      <a:lt2>
        <a:srgbClr val="C8C8C8"/>
      </a:lt2>
      <a:accent1>
        <a:srgbClr val="8C8C8C"/>
      </a:accent1>
      <a:accent2>
        <a:srgbClr val="0079C1"/>
      </a:accent2>
      <a:accent3>
        <a:srgbClr val="CCE4F3"/>
      </a:accent3>
      <a:accent4>
        <a:srgbClr val="FFC20E"/>
      </a:accent4>
      <a:accent5>
        <a:srgbClr val="8DC63F"/>
      </a:accent5>
      <a:accent6>
        <a:srgbClr val="EC1C24"/>
      </a:accent6>
      <a:hlink>
        <a:srgbClr val="0000FF"/>
      </a:hlink>
      <a:folHlink>
        <a:srgbClr val="6E298D"/>
      </a:folHlink>
    </a:clrScheme>
    <a:fontScheme name="Standard Slides">
      <a:majorFont>
        <a:latin typeface="Dax-Medium"/>
        <a:ea typeface="LF_Kai"/>
        <a:cs typeface=""/>
      </a:majorFont>
      <a:minorFont>
        <a:latin typeface="Arial"/>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1081088"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txDef>
      <a:spPr>
        <a:noFill/>
      </a:spPr>
      <a:bodyPr wrap="none" lIns="0" tIns="45720" rIns="0" bIns="45720" rtlCol="0">
        <a:spAutoFit/>
      </a:bodyPr>
      <a:lstStyle>
        <a:defPPr algn="l">
          <a:defRPr sz="1000" dirty="0" err="1" smtClean="0"/>
        </a:defPPr>
      </a:lstStyle>
    </a:txDef>
  </a:objectDefaults>
  <a:extraClrSchemeLst>
    <a:extraClrScheme>
      <a:clrScheme name="Standard Slides 1">
        <a:dk1>
          <a:srgbClr val="000000"/>
        </a:dk1>
        <a:lt1>
          <a:srgbClr val="FFFFFF"/>
        </a:lt1>
        <a:dk2>
          <a:srgbClr val="1A2E5A"/>
        </a:dk2>
        <a:lt2>
          <a:srgbClr val="E8E7E8"/>
        </a:lt2>
        <a:accent1>
          <a:srgbClr val="FFFFFF"/>
        </a:accent1>
        <a:accent2>
          <a:srgbClr val="1A2E5A"/>
        </a:accent2>
        <a:accent3>
          <a:srgbClr val="FFFFFF"/>
        </a:accent3>
        <a:accent4>
          <a:srgbClr val="000000"/>
        </a:accent4>
        <a:accent5>
          <a:srgbClr val="FFFFFF"/>
        </a:accent5>
        <a:accent6>
          <a:srgbClr val="162951"/>
        </a:accent6>
        <a:hlink>
          <a:srgbClr val="095BA6"/>
        </a:hlink>
        <a:folHlink>
          <a:srgbClr val="CCE3F4"/>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Blank">
  <a:themeElements>
    <a:clrScheme name="PURE">
      <a:dk1>
        <a:sysClr val="windowText" lastClr="000000"/>
      </a:dk1>
      <a:lt1>
        <a:sysClr val="window" lastClr="FFFFFF"/>
      </a:lt1>
      <a:dk2>
        <a:srgbClr val="00487A"/>
      </a:dk2>
      <a:lt2>
        <a:srgbClr val="286E93"/>
      </a:lt2>
      <a:accent1>
        <a:srgbClr val="32A5FF"/>
      </a:accent1>
      <a:accent2>
        <a:srgbClr val="32A5CB"/>
      </a:accent2>
      <a:accent3>
        <a:srgbClr val="3FE0D0"/>
      </a:accent3>
      <a:accent4>
        <a:srgbClr val="B1DFFF"/>
      </a:accent4>
      <a:accent5>
        <a:srgbClr val="BFBFBF"/>
      </a:accent5>
      <a:accent6>
        <a:srgbClr val="FF7579"/>
      </a:accent6>
      <a:hlink>
        <a:srgbClr val="D4002F"/>
      </a:hlink>
      <a:folHlink>
        <a:srgbClr val="55007F"/>
      </a:folHlink>
    </a:clrScheme>
    <a:fontScheme name="Standard Slides">
      <a:majorFont>
        <a:latin typeface="Dax-Medium"/>
        <a:ea typeface="LF_Kai"/>
        <a:cs typeface=""/>
      </a:majorFont>
      <a:minorFont>
        <a:latin typeface="Arial"/>
        <a:ea typeface="LF_Ka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ctr" defTabSz="1081088"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txDef>
      <a:spPr>
        <a:noFill/>
      </a:spPr>
      <a:bodyPr wrap="none" lIns="0" tIns="45720" rIns="0" bIns="45720" rtlCol="0">
        <a:spAutoFit/>
      </a:bodyPr>
      <a:lstStyle>
        <a:defPPr algn="l">
          <a:defRPr sz="1000" dirty="0" err="1" smtClean="0"/>
        </a:defPPr>
      </a:lstStyle>
    </a:txDef>
  </a:objectDefaults>
  <a:extraClrSchemeLst>
    <a:extraClrScheme>
      <a:clrScheme name="Standard Slides 1">
        <a:dk1>
          <a:srgbClr val="000000"/>
        </a:dk1>
        <a:lt1>
          <a:srgbClr val="FFFFFF"/>
        </a:lt1>
        <a:dk2>
          <a:srgbClr val="1A2E5A"/>
        </a:dk2>
        <a:lt2>
          <a:srgbClr val="E8E7E8"/>
        </a:lt2>
        <a:accent1>
          <a:srgbClr val="FFFFFF"/>
        </a:accent1>
        <a:accent2>
          <a:srgbClr val="1A2E5A"/>
        </a:accent2>
        <a:accent3>
          <a:srgbClr val="FFFFFF"/>
        </a:accent3>
        <a:accent4>
          <a:srgbClr val="000000"/>
        </a:accent4>
        <a:accent5>
          <a:srgbClr val="FFFFFF"/>
        </a:accent5>
        <a:accent6>
          <a:srgbClr val="162951"/>
        </a:accent6>
        <a:hlink>
          <a:srgbClr val="095BA6"/>
        </a:hlink>
        <a:folHlink>
          <a:srgbClr val="CCE3F4"/>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f86a240-4056-43d2-8716-6ba2d6684bab">
      <Terms xmlns="http://schemas.microsoft.com/office/infopath/2007/PartnerControls"/>
    </lcf76f155ced4ddcb4097134ff3c332f>
    <TaxCatchAll xmlns="ba5ac83a-037f-42f1-889c-9f26875123a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23985AC434FC42A3BE6DD249BFFD7B" ma:contentTypeVersion="18" ma:contentTypeDescription="Create a new document." ma:contentTypeScope="" ma:versionID="2167874d0c298b6d1421ad6ffcd60dd9">
  <xsd:schema xmlns:xsd="http://www.w3.org/2001/XMLSchema" xmlns:xs="http://www.w3.org/2001/XMLSchema" xmlns:p="http://schemas.microsoft.com/office/2006/metadata/properties" xmlns:ns2="ba5ac83a-037f-42f1-889c-9f26875123a7" xmlns:ns3="1f86a240-4056-43d2-8716-6ba2d6684bab" targetNamespace="http://schemas.microsoft.com/office/2006/metadata/properties" ma:root="true" ma:fieldsID="24973606a3c8a203944d579680b64194" ns2:_="" ns3:_="">
    <xsd:import namespace="ba5ac83a-037f-42f1-889c-9f26875123a7"/>
    <xsd:import namespace="1f86a240-4056-43d2-8716-6ba2d6684ba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5ac83a-037f-42f1-889c-9f26875123a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fa042e-ec4a-4eb2-a5f5-ecccee7c9093}" ma:internalName="TaxCatchAll" ma:showField="CatchAllData" ma:web="ba5ac83a-037f-42f1-889c-9f26875123a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f86a240-4056-43d2-8716-6ba2d6684ba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f004cb-76fe-4444-bc91-dd7de3f9df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F503EE-9BBF-4BA2-9737-6C5B1E279F81}">
  <ds:schemaRefs>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ba5ac83a-037f-42f1-889c-9f26875123a7"/>
    <ds:schemaRef ds:uri="http://schemas.microsoft.com/office/infopath/2007/PartnerControls"/>
    <ds:schemaRef ds:uri="1f86a240-4056-43d2-8716-6ba2d6684bab"/>
    <ds:schemaRef ds:uri="http://purl.org/dc/dcmitype/"/>
    <ds:schemaRef ds:uri="http://purl.org/dc/elements/1.1/"/>
  </ds:schemaRefs>
</ds:datastoreItem>
</file>

<file path=customXml/itemProps2.xml><?xml version="1.0" encoding="utf-8"?>
<ds:datastoreItem xmlns:ds="http://schemas.openxmlformats.org/officeDocument/2006/customXml" ds:itemID="{F5B9EB8D-A3FD-4DF5-A28F-6A4136F73E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5ac83a-037f-42f1-889c-9f26875123a7"/>
    <ds:schemaRef ds:uri="1f86a240-4056-43d2-8716-6ba2d6684b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F39785-5B95-4E7F-A0DA-BBFB19CC93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2383</TotalTime>
  <Words>2507</Words>
  <Application>Microsoft Office PowerPoint</Application>
  <PresentationFormat>On-screen Show (4:3)</PresentationFormat>
  <Paragraphs>354</Paragraphs>
  <Slides>12</Slides>
  <Notes>2</Notes>
  <HiddenSlides>0</HiddenSlides>
  <MMClips>0</MMClips>
  <ScaleCrop>false</ScaleCrop>
  <HeadingPairs>
    <vt:vector size="6" baseType="variant">
      <vt:variant>
        <vt:lpstr>Fonts Used</vt:lpstr>
      </vt:variant>
      <vt:variant>
        <vt:i4>9</vt:i4>
      </vt:variant>
      <vt:variant>
        <vt:lpstr>Theme</vt:lpstr>
      </vt:variant>
      <vt:variant>
        <vt:i4>14</vt:i4>
      </vt:variant>
      <vt:variant>
        <vt:lpstr>Slide Titles</vt:lpstr>
      </vt:variant>
      <vt:variant>
        <vt:i4>12</vt:i4>
      </vt:variant>
    </vt:vector>
  </HeadingPairs>
  <TitlesOfParts>
    <vt:vector size="35" baseType="lpstr">
      <vt:lpstr>Arial</vt:lpstr>
      <vt:lpstr>Arial Nova Cond</vt:lpstr>
      <vt:lpstr>Arial Rounded MT Bold</vt:lpstr>
      <vt:lpstr>Avenir Next LT Pro Demi</vt:lpstr>
      <vt:lpstr>Calibri</vt:lpstr>
      <vt:lpstr>Dax-Medium</vt:lpstr>
      <vt:lpstr>Garamond</vt:lpstr>
      <vt:lpstr>Manrope</vt:lpstr>
      <vt:lpstr>Wingdings</vt:lpstr>
      <vt:lpstr>Blank</vt:lpstr>
      <vt:lpstr>1_Blank</vt:lpstr>
      <vt:lpstr>2_Blank</vt:lpstr>
      <vt:lpstr>2_JRCO</vt:lpstr>
      <vt:lpstr>4_Blank</vt:lpstr>
      <vt:lpstr>5_Blank</vt:lpstr>
      <vt:lpstr>USEG New</vt:lpstr>
      <vt:lpstr>3_Blank</vt:lpstr>
      <vt:lpstr>6_Blank</vt:lpstr>
      <vt:lpstr>7_Blank</vt:lpstr>
      <vt:lpstr>3_JRCO</vt:lpstr>
      <vt:lpstr>8_Blank</vt:lpstr>
      <vt:lpstr>9_Blank</vt:lpstr>
      <vt:lpstr>10_Blank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Jones</dc:creator>
  <cp:lastModifiedBy>Ryan Smith</cp:lastModifiedBy>
  <cp:revision>34</cp:revision>
  <cp:lastPrinted>2024-09-24T18:56:33Z</cp:lastPrinted>
  <dcterms:created xsi:type="dcterms:W3CDTF">2021-03-02T20:27:23Z</dcterms:created>
  <dcterms:modified xsi:type="dcterms:W3CDTF">2024-09-24T19:10:37Z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cf8185-9765-42a5-9e4c-ff7adcc3903a_Enabled">
    <vt:lpwstr>true</vt:lpwstr>
  </property>
  <property fmtid="{D5CDD505-2E9C-101B-9397-08002B2CF9AE}" pid="3" name="MSIP_Label_43cf8185-9765-42a5-9e4c-ff7adcc3903a_SetDate">
    <vt:lpwstr>2024-06-05T14:39:04Z</vt:lpwstr>
  </property>
  <property fmtid="{D5CDD505-2E9C-101B-9397-08002B2CF9AE}" pid="4" name="MSIP_Label_43cf8185-9765-42a5-9e4c-ff7adcc3903a_Method">
    <vt:lpwstr>Standard</vt:lpwstr>
  </property>
  <property fmtid="{D5CDD505-2E9C-101B-9397-08002B2CF9AE}" pid="5" name="MSIP_Label_43cf8185-9765-42a5-9e4c-ff7adcc3903a_Name">
    <vt:lpwstr>defa4170-0d19-0005-0004-bc88714345d2</vt:lpwstr>
  </property>
  <property fmtid="{D5CDD505-2E9C-101B-9397-08002B2CF9AE}" pid="6" name="MSIP_Label_43cf8185-9765-42a5-9e4c-ff7adcc3903a_SiteId">
    <vt:lpwstr>4f361f15-e756-48e2-b89c-c8069bcacab9</vt:lpwstr>
  </property>
  <property fmtid="{D5CDD505-2E9C-101B-9397-08002B2CF9AE}" pid="7" name="MSIP_Label_43cf8185-9765-42a5-9e4c-ff7adcc3903a_ActionId">
    <vt:lpwstr>f08956f7-7eb2-4764-9ad9-3c0c95371284</vt:lpwstr>
  </property>
  <property fmtid="{D5CDD505-2E9C-101B-9397-08002B2CF9AE}" pid="8" name="MSIP_Label_43cf8185-9765-42a5-9e4c-ff7adcc3903a_ContentBits">
    <vt:lpwstr>0</vt:lpwstr>
  </property>
  <property fmtid="{D5CDD505-2E9C-101B-9397-08002B2CF9AE}" pid="9" name="ContentTypeId">
    <vt:lpwstr>0x010100B623985AC434FC42A3BE6DD249BFFD7B</vt:lpwstr>
  </property>
  <property fmtid="{D5CDD505-2E9C-101B-9397-08002B2CF9AE}" pid="10" name="MediaServiceImageTags">
    <vt:lpwstr/>
  </property>
</Properties>
</file>